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sldIdLst>
    <p:sldId id="272" r:id="rId5"/>
    <p:sldId id="276" r:id="rId6"/>
    <p:sldId id="277" r:id="rId7"/>
    <p:sldId id="278" r:id="rId8"/>
    <p:sldId id="279" r:id="rId9"/>
    <p:sldId id="281" r:id="rId10"/>
    <p:sldId id="280" r:id="rId11"/>
    <p:sldId id="269" r:id="rId1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5152"/>
    <a:srgbClr val="9CC1A0"/>
    <a:srgbClr val="D7C4B7"/>
    <a:srgbClr val="354D52"/>
    <a:srgbClr val="3051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5AA796-B694-477B-A1B7-5F06A0E33D81}" v="3" dt="2022-06-08T08:27:37.106"/>
    <p1510:client id="{C2D5276C-6069-4F8C-8F8D-AAC4BA56717F}" v="61" dt="2022-06-07T07:28:49.503"/>
    <p1510:client id="{DBB71E5B-E991-49A4-9754-C282A213CA28}" v="67" dt="2022-06-08T08:24:16.4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92" autoAdjust="0"/>
    <p:restoredTop sz="94242" autoAdjust="0"/>
  </p:normalViewPr>
  <p:slideViewPr>
    <p:cSldViewPr snapToGrid="0" snapToObjects="1">
      <p:cViewPr varScale="1">
        <p:scale>
          <a:sx n="105" d="100"/>
          <a:sy n="105" d="100"/>
        </p:scale>
        <p:origin x="234" y="132"/>
      </p:cViewPr>
      <p:guideLst/>
    </p:cSldViewPr>
  </p:slideViewPr>
  <p:outlineViewPr>
    <p:cViewPr>
      <p:scale>
        <a:sx n="33" d="100"/>
        <a:sy n="33" d="100"/>
      </p:scale>
      <p:origin x="0" y="-149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rskainen Pekka" userId="S::pekka.hurskainen@env.fi::4dc4c628-d3a4-471f-bc7d-7b6fba74c819" providerId="AD" clId="Web-{C2D5276C-6069-4F8C-8F8D-AAC4BA56717F}"/>
    <pc:docChg chg="modSld">
      <pc:chgData name="Hurskainen Pekka" userId="S::pekka.hurskainen@env.fi::4dc4c628-d3a4-471f-bc7d-7b6fba74c819" providerId="AD" clId="Web-{C2D5276C-6069-4F8C-8F8D-AAC4BA56717F}" dt="2022-06-07T07:28:49.503" v="39" actId="20577"/>
      <pc:docMkLst>
        <pc:docMk/>
      </pc:docMkLst>
      <pc:sldChg chg="modSp">
        <pc:chgData name="Hurskainen Pekka" userId="S::pekka.hurskainen@env.fi::4dc4c628-d3a4-471f-bc7d-7b6fba74c819" providerId="AD" clId="Web-{C2D5276C-6069-4F8C-8F8D-AAC4BA56717F}" dt="2022-06-07T07:26:51.001" v="12" actId="20577"/>
        <pc:sldMkLst>
          <pc:docMk/>
          <pc:sldMk cId="2542716747" sldId="261"/>
        </pc:sldMkLst>
        <pc:spChg chg="mod">
          <ac:chgData name="Hurskainen Pekka" userId="S::pekka.hurskainen@env.fi::4dc4c628-d3a4-471f-bc7d-7b6fba74c819" providerId="AD" clId="Web-{C2D5276C-6069-4F8C-8F8D-AAC4BA56717F}" dt="2022-06-07T07:26:51.001" v="12" actId="20577"/>
          <ac:spMkLst>
            <pc:docMk/>
            <pc:sldMk cId="2542716747" sldId="261"/>
            <ac:spMk id="21" creationId="{445F96ED-6C1E-4E34-A63C-B2AF4E198B39}"/>
          </ac:spMkLst>
        </pc:spChg>
      </pc:sldChg>
      <pc:sldChg chg="addSp delSp">
        <pc:chgData name="Hurskainen Pekka" userId="S::pekka.hurskainen@env.fi::4dc4c628-d3a4-471f-bc7d-7b6fba74c819" providerId="AD" clId="Web-{C2D5276C-6069-4F8C-8F8D-AAC4BA56717F}" dt="2022-06-07T07:27:04.923" v="14"/>
        <pc:sldMkLst>
          <pc:docMk/>
          <pc:sldMk cId="1162589958" sldId="263"/>
        </pc:sldMkLst>
        <pc:spChg chg="add">
          <ac:chgData name="Hurskainen Pekka" userId="S::pekka.hurskainen@env.fi::4dc4c628-d3a4-471f-bc7d-7b6fba74c819" providerId="AD" clId="Web-{C2D5276C-6069-4F8C-8F8D-AAC4BA56717F}" dt="2022-06-07T07:27:04.923" v="14"/>
          <ac:spMkLst>
            <pc:docMk/>
            <pc:sldMk cId="1162589958" sldId="263"/>
            <ac:spMk id="6" creationId="{859EAEDF-8FFB-1F8A-B1D9-3DF47B87C63F}"/>
          </ac:spMkLst>
        </pc:spChg>
        <pc:spChg chg="del">
          <ac:chgData name="Hurskainen Pekka" userId="S::pekka.hurskainen@env.fi::4dc4c628-d3a4-471f-bc7d-7b6fba74c819" providerId="AD" clId="Web-{C2D5276C-6069-4F8C-8F8D-AAC4BA56717F}" dt="2022-06-07T07:27:04.360" v="13"/>
          <ac:spMkLst>
            <pc:docMk/>
            <pc:sldMk cId="1162589958" sldId="263"/>
            <ac:spMk id="18" creationId="{43DC2AB8-2FE9-4937-BEAD-84A0C1D46094}"/>
          </ac:spMkLst>
        </pc:spChg>
      </pc:sldChg>
      <pc:sldChg chg="addSp delSp modSp">
        <pc:chgData name="Hurskainen Pekka" userId="S::pekka.hurskainen@env.fi::4dc4c628-d3a4-471f-bc7d-7b6fba74c819" providerId="AD" clId="Web-{C2D5276C-6069-4F8C-8F8D-AAC4BA56717F}" dt="2022-06-07T07:27:52.439" v="23"/>
        <pc:sldMkLst>
          <pc:docMk/>
          <pc:sldMk cId="1016105789" sldId="264"/>
        </pc:sldMkLst>
        <pc:spChg chg="add">
          <ac:chgData name="Hurskainen Pekka" userId="S::pekka.hurskainen@env.fi::4dc4c628-d3a4-471f-bc7d-7b6fba74c819" providerId="AD" clId="Web-{C2D5276C-6069-4F8C-8F8D-AAC4BA56717F}" dt="2022-06-07T07:27:52.439" v="23"/>
          <ac:spMkLst>
            <pc:docMk/>
            <pc:sldMk cId="1016105789" sldId="264"/>
            <ac:spMk id="3" creationId="{F93C5B53-4F48-26CA-CE63-EC9DBAB63EB5}"/>
          </ac:spMkLst>
        </pc:spChg>
        <pc:spChg chg="del mod">
          <ac:chgData name="Hurskainen Pekka" userId="S::pekka.hurskainen@env.fi::4dc4c628-d3a4-471f-bc7d-7b6fba74c819" providerId="AD" clId="Web-{C2D5276C-6069-4F8C-8F8D-AAC4BA56717F}" dt="2022-06-07T07:27:51.080" v="22"/>
          <ac:spMkLst>
            <pc:docMk/>
            <pc:sldMk cId="1016105789" sldId="264"/>
            <ac:spMk id="14" creationId="{03D572DE-64BA-4ABF-A496-FDF3EE25F31C}"/>
          </ac:spMkLst>
        </pc:spChg>
      </pc:sldChg>
      <pc:sldChg chg="addSp delSp">
        <pc:chgData name="Hurskainen Pekka" userId="S::pekka.hurskainen@env.fi::4dc4c628-d3a4-471f-bc7d-7b6fba74c819" providerId="AD" clId="Web-{C2D5276C-6069-4F8C-8F8D-AAC4BA56717F}" dt="2022-06-07T07:28:05.205" v="25"/>
        <pc:sldMkLst>
          <pc:docMk/>
          <pc:sldMk cId="3407364949" sldId="265"/>
        </pc:sldMkLst>
        <pc:spChg chg="add">
          <ac:chgData name="Hurskainen Pekka" userId="S::pekka.hurskainen@env.fi::4dc4c628-d3a4-471f-bc7d-7b6fba74c819" providerId="AD" clId="Web-{C2D5276C-6069-4F8C-8F8D-AAC4BA56717F}" dt="2022-06-07T07:28:05.205" v="25"/>
          <ac:spMkLst>
            <pc:docMk/>
            <pc:sldMk cId="3407364949" sldId="265"/>
            <ac:spMk id="3" creationId="{01BC593A-712D-214A-5D64-9DB669CCCAFA}"/>
          </ac:spMkLst>
        </pc:spChg>
        <pc:spChg chg="del">
          <ac:chgData name="Hurskainen Pekka" userId="S::pekka.hurskainen@env.fi::4dc4c628-d3a4-471f-bc7d-7b6fba74c819" providerId="AD" clId="Web-{C2D5276C-6069-4F8C-8F8D-AAC4BA56717F}" dt="2022-06-07T07:28:04.705" v="24"/>
          <ac:spMkLst>
            <pc:docMk/>
            <pc:sldMk cId="3407364949" sldId="265"/>
            <ac:spMk id="16" creationId="{B78ED473-1AD6-478B-B445-171532BA4F1B}"/>
          </ac:spMkLst>
        </pc:spChg>
      </pc:sldChg>
      <pc:sldChg chg="addSp delSp">
        <pc:chgData name="Hurskainen Pekka" userId="S::pekka.hurskainen@env.fi::4dc4c628-d3a4-471f-bc7d-7b6fba74c819" providerId="AD" clId="Web-{C2D5276C-6069-4F8C-8F8D-AAC4BA56717F}" dt="2022-06-07T07:28:11.237" v="27"/>
        <pc:sldMkLst>
          <pc:docMk/>
          <pc:sldMk cId="1170929151" sldId="266"/>
        </pc:sldMkLst>
        <pc:spChg chg="add">
          <ac:chgData name="Hurskainen Pekka" userId="S::pekka.hurskainen@env.fi::4dc4c628-d3a4-471f-bc7d-7b6fba74c819" providerId="AD" clId="Web-{C2D5276C-6069-4F8C-8F8D-AAC4BA56717F}" dt="2022-06-07T07:28:11.237" v="27"/>
          <ac:spMkLst>
            <pc:docMk/>
            <pc:sldMk cId="1170929151" sldId="266"/>
            <ac:spMk id="5" creationId="{3F91EE4D-7B19-B419-1269-186ACC1AB103}"/>
          </ac:spMkLst>
        </pc:spChg>
        <pc:spChg chg="del">
          <ac:chgData name="Hurskainen Pekka" userId="S::pekka.hurskainen@env.fi::4dc4c628-d3a4-471f-bc7d-7b6fba74c819" providerId="AD" clId="Web-{C2D5276C-6069-4F8C-8F8D-AAC4BA56717F}" dt="2022-06-07T07:28:10.674" v="26"/>
          <ac:spMkLst>
            <pc:docMk/>
            <pc:sldMk cId="1170929151" sldId="266"/>
            <ac:spMk id="14" creationId="{1EA99988-5C22-4CA4-B704-6BD55FCD2062}"/>
          </ac:spMkLst>
        </pc:spChg>
      </pc:sldChg>
      <pc:sldChg chg="addSp delSp">
        <pc:chgData name="Hurskainen Pekka" userId="S::pekka.hurskainen@env.fi::4dc4c628-d3a4-471f-bc7d-7b6fba74c819" providerId="AD" clId="Web-{C2D5276C-6069-4F8C-8F8D-AAC4BA56717F}" dt="2022-06-07T07:27:31.220" v="20"/>
        <pc:sldMkLst>
          <pc:docMk/>
          <pc:sldMk cId="3895092045" sldId="267"/>
        </pc:sldMkLst>
        <pc:spChg chg="add">
          <ac:chgData name="Hurskainen Pekka" userId="S::pekka.hurskainen@env.fi::4dc4c628-d3a4-471f-bc7d-7b6fba74c819" providerId="AD" clId="Web-{C2D5276C-6069-4F8C-8F8D-AAC4BA56717F}" dt="2022-06-07T07:27:31.220" v="20"/>
          <ac:spMkLst>
            <pc:docMk/>
            <pc:sldMk cId="3895092045" sldId="267"/>
            <ac:spMk id="3" creationId="{1F6F7366-49D3-85E3-E30E-AA82B5F4E14D}"/>
          </ac:spMkLst>
        </pc:spChg>
        <pc:spChg chg="del">
          <ac:chgData name="Hurskainen Pekka" userId="S::pekka.hurskainen@env.fi::4dc4c628-d3a4-471f-bc7d-7b6fba74c819" providerId="AD" clId="Web-{C2D5276C-6069-4F8C-8F8D-AAC4BA56717F}" dt="2022-06-07T07:27:30.752" v="19"/>
          <ac:spMkLst>
            <pc:docMk/>
            <pc:sldMk cId="3895092045" sldId="267"/>
            <ac:spMk id="11" creationId="{2D910463-E222-4BE3-AE27-3B7319A3EAAE}"/>
          </ac:spMkLst>
        </pc:spChg>
      </pc:sldChg>
      <pc:sldChg chg="addSp delSp modSp">
        <pc:chgData name="Hurskainen Pekka" userId="S::pekka.hurskainen@env.fi::4dc4c628-d3a4-471f-bc7d-7b6fba74c819" providerId="AD" clId="Web-{C2D5276C-6069-4F8C-8F8D-AAC4BA56717F}" dt="2022-06-07T07:28:24.940" v="32"/>
        <pc:sldMkLst>
          <pc:docMk/>
          <pc:sldMk cId="1288311268" sldId="268"/>
        </pc:sldMkLst>
        <pc:spChg chg="add del">
          <ac:chgData name="Hurskainen Pekka" userId="S::pekka.hurskainen@env.fi::4dc4c628-d3a4-471f-bc7d-7b6fba74c819" providerId="AD" clId="Web-{C2D5276C-6069-4F8C-8F8D-AAC4BA56717F}" dt="2022-06-07T07:28:23.502" v="31"/>
          <ac:spMkLst>
            <pc:docMk/>
            <pc:sldMk cId="1288311268" sldId="268"/>
            <ac:spMk id="8" creationId="{FFF66688-8A61-B9C1-CC7D-12D3D550FCB6}"/>
          </ac:spMkLst>
        </pc:spChg>
        <pc:spChg chg="add">
          <ac:chgData name="Hurskainen Pekka" userId="S::pekka.hurskainen@env.fi::4dc4c628-d3a4-471f-bc7d-7b6fba74c819" providerId="AD" clId="Web-{C2D5276C-6069-4F8C-8F8D-AAC4BA56717F}" dt="2022-06-07T07:28:24.940" v="32"/>
          <ac:spMkLst>
            <pc:docMk/>
            <pc:sldMk cId="1288311268" sldId="268"/>
            <ac:spMk id="10" creationId="{01249F25-9D7E-4F88-1BD4-2150C9EFC090}"/>
          </ac:spMkLst>
        </pc:spChg>
        <pc:spChg chg="del mod">
          <ac:chgData name="Hurskainen Pekka" userId="S::pekka.hurskainen@env.fi::4dc4c628-d3a4-471f-bc7d-7b6fba74c819" providerId="AD" clId="Web-{C2D5276C-6069-4F8C-8F8D-AAC4BA56717F}" dt="2022-06-07T07:28:20.080" v="30"/>
          <ac:spMkLst>
            <pc:docMk/>
            <pc:sldMk cId="1288311268" sldId="268"/>
            <ac:spMk id="15" creationId="{548DEA72-A0D6-4AC7-A30C-6D2595FC7488}"/>
          </ac:spMkLst>
        </pc:spChg>
      </pc:sldChg>
      <pc:sldChg chg="addSp delSp modSp">
        <pc:chgData name="Hurskainen Pekka" userId="S::pekka.hurskainen@env.fi::4dc4c628-d3a4-471f-bc7d-7b6fba74c819" providerId="AD" clId="Web-{C2D5276C-6069-4F8C-8F8D-AAC4BA56717F}" dt="2022-06-07T07:28:49.503" v="39" actId="20577"/>
        <pc:sldMkLst>
          <pc:docMk/>
          <pc:sldMk cId="1956160385" sldId="269"/>
        </pc:sldMkLst>
        <pc:spChg chg="add mod">
          <ac:chgData name="Hurskainen Pekka" userId="S::pekka.hurskainen@env.fi::4dc4c628-d3a4-471f-bc7d-7b6fba74c819" providerId="AD" clId="Web-{C2D5276C-6069-4F8C-8F8D-AAC4BA56717F}" dt="2022-06-07T07:28:49.503" v="39" actId="20577"/>
          <ac:spMkLst>
            <pc:docMk/>
            <pc:sldMk cId="1956160385" sldId="269"/>
            <ac:spMk id="5" creationId="{084740AF-9687-D8F9-3D2E-D85B469D74BD}"/>
          </ac:spMkLst>
        </pc:spChg>
        <pc:spChg chg="del">
          <ac:chgData name="Hurskainen Pekka" userId="S::pekka.hurskainen@env.fi::4dc4c628-d3a4-471f-bc7d-7b6fba74c819" providerId="AD" clId="Web-{C2D5276C-6069-4F8C-8F8D-AAC4BA56717F}" dt="2022-06-07T07:28:38.206" v="33"/>
          <ac:spMkLst>
            <pc:docMk/>
            <pc:sldMk cId="1956160385" sldId="269"/>
            <ac:spMk id="13" creationId="{FA9EBA06-9D76-4323-AE7D-5923EA8A4611}"/>
          </ac:spMkLst>
        </pc:spChg>
      </pc:sldChg>
      <pc:sldChg chg="addSp delSp">
        <pc:chgData name="Hurskainen Pekka" userId="S::pekka.hurskainen@env.fi::4dc4c628-d3a4-471f-bc7d-7b6fba74c819" providerId="AD" clId="Web-{C2D5276C-6069-4F8C-8F8D-AAC4BA56717F}" dt="2022-06-07T07:27:15.298" v="18"/>
        <pc:sldMkLst>
          <pc:docMk/>
          <pc:sldMk cId="3998701682" sldId="271"/>
        </pc:sldMkLst>
        <pc:spChg chg="add">
          <ac:chgData name="Hurskainen Pekka" userId="S::pekka.hurskainen@env.fi::4dc4c628-d3a4-471f-bc7d-7b6fba74c819" providerId="AD" clId="Web-{C2D5276C-6069-4F8C-8F8D-AAC4BA56717F}" dt="2022-06-07T07:27:15.298" v="18"/>
          <ac:spMkLst>
            <pc:docMk/>
            <pc:sldMk cId="3998701682" sldId="271"/>
            <ac:spMk id="3" creationId="{96B7A29B-6F88-D88F-4367-67CD748DF316}"/>
          </ac:spMkLst>
        </pc:spChg>
        <pc:spChg chg="del">
          <ac:chgData name="Hurskainen Pekka" userId="S::pekka.hurskainen@env.fi::4dc4c628-d3a4-471f-bc7d-7b6fba74c819" providerId="AD" clId="Web-{C2D5276C-6069-4F8C-8F8D-AAC4BA56717F}" dt="2022-06-07T07:27:14.923" v="17"/>
          <ac:spMkLst>
            <pc:docMk/>
            <pc:sldMk cId="3998701682" sldId="271"/>
            <ac:spMk id="18" creationId="{DD516440-962E-4AA1-AEEC-4C0997021DE9}"/>
          </ac:spMkLst>
        </pc:spChg>
      </pc:sldChg>
      <pc:sldChg chg="addSp delSp">
        <pc:chgData name="Hurskainen Pekka" userId="S::pekka.hurskainen@env.fi::4dc4c628-d3a4-471f-bc7d-7b6fba74c819" providerId="AD" clId="Web-{C2D5276C-6069-4F8C-8F8D-AAC4BA56717F}" dt="2022-06-07T07:27:09.704" v="16"/>
        <pc:sldMkLst>
          <pc:docMk/>
          <pc:sldMk cId="2820261301" sldId="272"/>
        </pc:sldMkLst>
        <pc:spChg chg="add">
          <ac:chgData name="Hurskainen Pekka" userId="S::pekka.hurskainen@env.fi::4dc4c628-d3a4-471f-bc7d-7b6fba74c819" providerId="AD" clId="Web-{C2D5276C-6069-4F8C-8F8D-AAC4BA56717F}" dt="2022-06-07T07:27:09.704" v="16"/>
          <ac:spMkLst>
            <pc:docMk/>
            <pc:sldMk cId="2820261301" sldId="272"/>
            <ac:spMk id="4" creationId="{51EAA3F2-4CC7-1E2D-29CB-A0A83BA75461}"/>
          </ac:spMkLst>
        </pc:spChg>
        <pc:spChg chg="del">
          <ac:chgData name="Hurskainen Pekka" userId="S::pekka.hurskainen@env.fi::4dc4c628-d3a4-471f-bc7d-7b6fba74c819" providerId="AD" clId="Web-{C2D5276C-6069-4F8C-8F8D-AAC4BA56717F}" dt="2022-06-07T07:27:09.204" v="15"/>
          <ac:spMkLst>
            <pc:docMk/>
            <pc:sldMk cId="2820261301" sldId="272"/>
            <ac:spMk id="14" creationId="{4FBFC2D7-4611-430D-8D92-155352F6FA66}"/>
          </ac:spMkLst>
        </pc:spChg>
      </pc:sldChg>
    </pc:docChg>
  </pc:docChgLst>
  <pc:docChgLst>
    <pc:chgData name="Hurskainen Pekka" userId="4dc4c628-d3a4-471f-bc7d-7b6fba74c819" providerId="ADAL" clId="{4DF67996-67B7-4E81-B38F-31F837390B79}"/>
    <pc:docChg chg="undo custSel addSld modSld">
      <pc:chgData name="Hurskainen Pekka" userId="4dc4c628-d3a4-471f-bc7d-7b6fba74c819" providerId="ADAL" clId="{4DF67996-67B7-4E81-B38F-31F837390B79}" dt="2022-06-07T08:18:28.006" v="666" actId="20577"/>
      <pc:docMkLst>
        <pc:docMk/>
      </pc:docMkLst>
      <pc:sldChg chg="modSp mod">
        <pc:chgData name="Hurskainen Pekka" userId="4dc4c628-d3a4-471f-bc7d-7b6fba74c819" providerId="ADAL" clId="{4DF67996-67B7-4E81-B38F-31F837390B79}" dt="2022-06-07T08:03:10.865" v="574" actId="962"/>
        <pc:sldMkLst>
          <pc:docMk/>
          <pc:sldMk cId="2542716747" sldId="261"/>
        </pc:sldMkLst>
        <pc:spChg chg="mod">
          <ac:chgData name="Hurskainen Pekka" userId="4dc4c628-d3a4-471f-bc7d-7b6fba74c819" providerId="ADAL" clId="{4DF67996-67B7-4E81-B38F-31F837390B79}" dt="2022-06-07T07:38:30.049" v="1" actId="113"/>
          <ac:spMkLst>
            <pc:docMk/>
            <pc:sldMk cId="2542716747" sldId="261"/>
            <ac:spMk id="20" creationId="{27AED5FC-19DA-428B-9191-D0AF98C22079}"/>
          </ac:spMkLst>
        </pc:spChg>
        <pc:picChg chg="mod">
          <ac:chgData name="Hurskainen Pekka" userId="4dc4c628-d3a4-471f-bc7d-7b6fba74c819" providerId="ADAL" clId="{4DF67996-67B7-4E81-B38F-31F837390B79}" dt="2022-06-07T07:39:25.677" v="6" actId="962"/>
          <ac:picMkLst>
            <pc:docMk/>
            <pc:sldMk cId="2542716747" sldId="261"/>
            <ac:picMk id="7" creationId="{53F0E014-BD82-7D46-B633-9A5D4B131E6B}"/>
          </ac:picMkLst>
        </pc:picChg>
        <pc:picChg chg="mod">
          <ac:chgData name="Hurskainen Pekka" userId="4dc4c628-d3a4-471f-bc7d-7b6fba74c819" providerId="ADAL" clId="{4DF67996-67B7-4E81-B38F-31F837390B79}" dt="2022-06-07T07:39:24.271" v="5" actId="962"/>
          <ac:picMkLst>
            <pc:docMk/>
            <pc:sldMk cId="2542716747" sldId="261"/>
            <ac:picMk id="11" creationId="{B51745CF-0584-2343-A396-E6BF5D61E449}"/>
          </ac:picMkLst>
        </pc:picChg>
        <pc:picChg chg="mod">
          <ac:chgData name="Hurskainen Pekka" userId="4dc4c628-d3a4-471f-bc7d-7b6fba74c819" providerId="ADAL" clId="{4DF67996-67B7-4E81-B38F-31F837390B79}" dt="2022-06-07T07:39:17.968" v="3" actId="962"/>
          <ac:picMkLst>
            <pc:docMk/>
            <pc:sldMk cId="2542716747" sldId="261"/>
            <ac:picMk id="16" creationId="{1C110DB1-1B24-49E4-968B-AFAF02CFC0CE}"/>
          </ac:picMkLst>
        </pc:picChg>
        <pc:picChg chg="mod">
          <ac:chgData name="Hurskainen Pekka" userId="4dc4c628-d3a4-471f-bc7d-7b6fba74c819" providerId="ADAL" clId="{4DF67996-67B7-4E81-B38F-31F837390B79}" dt="2022-06-07T07:39:20.692" v="4" actId="962"/>
          <ac:picMkLst>
            <pc:docMk/>
            <pc:sldMk cId="2542716747" sldId="261"/>
            <ac:picMk id="17" creationId="{E5B2BD70-3EA6-4184-9631-0D8AC98E5D56}"/>
          </ac:picMkLst>
        </pc:picChg>
        <pc:picChg chg="mod">
          <ac:chgData name="Hurskainen Pekka" userId="4dc4c628-d3a4-471f-bc7d-7b6fba74c819" providerId="ADAL" clId="{4DF67996-67B7-4E81-B38F-31F837390B79}" dt="2022-06-07T08:03:10.865" v="574" actId="962"/>
          <ac:picMkLst>
            <pc:docMk/>
            <pc:sldMk cId="2542716747" sldId="261"/>
            <ac:picMk id="35" creationId="{8A405CF7-DF4B-F14C-9E86-582CF9AEC996}"/>
          </ac:picMkLst>
        </pc:picChg>
        <pc:picChg chg="mod">
          <ac:chgData name="Hurskainen Pekka" userId="4dc4c628-d3a4-471f-bc7d-7b6fba74c819" providerId="ADAL" clId="{4DF67996-67B7-4E81-B38F-31F837390B79}" dt="2022-06-07T08:03:04.776" v="573" actId="962"/>
          <ac:picMkLst>
            <pc:docMk/>
            <pc:sldMk cId="2542716747" sldId="261"/>
            <ac:picMk id="36" creationId="{BCF61FC5-8CF6-A64E-874D-C6728FD2BB9D}"/>
          </ac:picMkLst>
        </pc:picChg>
        <pc:picChg chg="mod">
          <ac:chgData name="Hurskainen Pekka" userId="4dc4c628-d3a4-471f-bc7d-7b6fba74c819" providerId="ADAL" clId="{4DF67996-67B7-4E81-B38F-31F837390B79}" dt="2022-06-07T07:39:11.501" v="2" actId="962"/>
          <ac:picMkLst>
            <pc:docMk/>
            <pc:sldMk cId="2542716747" sldId="261"/>
            <ac:picMk id="38" creationId="{F73F9EC8-E065-F842-A3AE-26DED250A4AA}"/>
          </ac:picMkLst>
        </pc:picChg>
      </pc:sldChg>
      <pc:sldChg chg="modSp mod">
        <pc:chgData name="Hurskainen Pekka" userId="4dc4c628-d3a4-471f-bc7d-7b6fba74c819" providerId="ADAL" clId="{4DF67996-67B7-4E81-B38F-31F837390B79}" dt="2022-06-07T08:03:15.593" v="576" actId="962"/>
        <pc:sldMkLst>
          <pc:docMk/>
          <pc:sldMk cId="1162589958" sldId="263"/>
        </pc:sldMkLst>
        <pc:spChg chg="mod">
          <ac:chgData name="Hurskainen Pekka" userId="4dc4c628-d3a4-471f-bc7d-7b6fba74c819" providerId="ADAL" clId="{4DF67996-67B7-4E81-B38F-31F837390B79}" dt="2022-06-07T07:41:43.827" v="14" actId="114"/>
          <ac:spMkLst>
            <pc:docMk/>
            <pc:sldMk cId="1162589958" sldId="263"/>
            <ac:spMk id="17" creationId="{AF3E6766-3528-4BEF-9D29-C9F7D48AE039}"/>
          </ac:spMkLst>
        </pc:spChg>
        <pc:picChg chg="mod">
          <ac:chgData name="Hurskainen Pekka" userId="4dc4c628-d3a4-471f-bc7d-7b6fba74c819" providerId="ADAL" clId="{4DF67996-67B7-4E81-B38F-31F837390B79}" dt="2022-06-07T07:41:28.143" v="10" actId="962"/>
          <ac:picMkLst>
            <pc:docMk/>
            <pc:sldMk cId="1162589958" sldId="263"/>
            <ac:picMk id="3" creationId="{48EB08A8-1F07-524A-992B-4007CA7C4160}"/>
          </ac:picMkLst>
        </pc:picChg>
        <pc:picChg chg="mod">
          <ac:chgData name="Hurskainen Pekka" userId="4dc4c628-d3a4-471f-bc7d-7b6fba74c819" providerId="ADAL" clId="{4DF67996-67B7-4E81-B38F-31F837390B79}" dt="2022-06-07T07:41:21.693" v="7" actId="962"/>
          <ac:picMkLst>
            <pc:docMk/>
            <pc:sldMk cId="1162589958" sldId="263"/>
            <ac:picMk id="4" creationId="{47FCE100-41E8-1A47-B9C6-B98B42429C6B}"/>
          </ac:picMkLst>
        </pc:picChg>
        <pc:picChg chg="mod">
          <ac:chgData name="Hurskainen Pekka" userId="4dc4c628-d3a4-471f-bc7d-7b6fba74c819" providerId="ADAL" clId="{4DF67996-67B7-4E81-B38F-31F837390B79}" dt="2022-06-07T08:03:15.593" v="576" actId="962"/>
          <ac:picMkLst>
            <pc:docMk/>
            <pc:sldMk cId="1162589958" sldId="263"/>
            <ac:picMk id="5" creationId="{B78964F7-6615-5248-876D-77F677B89ADC}"/>
          </ac:picMkLst>
        </pc:picChg>
        <pc:picChg chg="mod">
          <ac:chgData name="Hurskainen Pekka" userId="4dc4c628-d3a4-471f-bc7d-7b6fba74c819" providerId="ADAL" clId="{4DF67996-67B7-4E81-B38F-31F837390B79}" dt="2022-06-07T07:41:29.250" v="11" actId="962"/>
          <ac:picMkLst>
            <pc:docMk/>
            <pc:sldMk cId="1162589958" sldId="263"/>
            <ac:picMk id="10" creationId="{1CF4FD31-B46A-F547-8FD7-778213EF86AE}"/>
          </ac:picMkLst>
        </pc:picChg>
        <pc:picChg chg="mod">
          <ac:chgData name="Hurskainen Pekka" userId="4dc4c628-d3a4-471f-bc7d-7b6fba74c819" providerId="ADAL" clId="{4DF67996-67B7-4E81-B38F-31F837390B79}" dt="2022-06-07T08:03:13.369" v="575" actId="962"/>
          <ac:picMkLst>
            <pc:docMk/>
            <pc:sldMk cId="1162589958" sldId="263"/>
            <ac:picMk id="11" creationId="{F4CAA0A3-263E-DE4D-9AC9-2B34B45FD0C5}"/>
          </ac:picMkLst>
        </pc:picChg>
        <pc:picChg chg="mod">
          <ac:chgData name="Hurskainen Pekka" userId="4dc4c628-d3a4-471f-bc7d-7b6fba74c819" providerId="ADAL" clId="{4DF67996-67B7-4E81-B38F-31F837390B79}" dt="2022-06-07T07:41:23.987" v="8" actId="962"/>
          <ac:picMkLst>
            <pc:docMk/>
            <pc:sldMk cId="1162589958" sldId="263"/>
            <ac:picMk id="13" creationId="{47CE241A-E12A-410B-88F9-7E253A72ACA1}"/>
          </ac:picMkLst>
        </pc:picChg>
        <pc:picChg chg="mod">
          <ac:chgData name="Hurskainen Pekka" userId="4dc4c628-d3a4-471f-bc7d-7b6fba74c819" providerId="ADAL" clId="{4DF67996-67B7-4E81-B38F-31F837390B79}" dt="2022-06-07T07:41:25.889" v="9" actId="962"/>
          <ac:picMkLst>
            <pc:docMk/>
            <pc:sldMk cId="1162589958" sldId="263"/>
            <ac:picMk id="14" creationId="{DEBE357D-09C3-4757-901F-9F47F378392A}"/>
          </ac:picMkLst>
        </pc:picChg>
      </pc:sldChg>
      <pc:sldChg chg="modSp mod">
        <pc:chgData name="Hurskainen Pekka" userId="4dc4c628-d3a4-471f-bc7d-7b6fba74c819" providerId="ADAL" clId="{4DF67996-67B7-4E81-B38F-31F837390B79}" dt="2022-06-07T07:56:37.258" v="452"/>
        <pc:sldMkLst>
          <pc:docMk/>
          <pc:sldMk cId="1016105789" sldId="264"/>
        </pc:sldMkLst>
        <pc:spChg chg="mod">
          <ac:chgData name="Hurskainen Pekka" userId="4dc4c628-d3a4-471f-bc7d-7b6fba74c819" providerId="ADAL" clId="{4DF67996-67B7-4E81-B38F-31F837390B79}" dt="2022-06-07T07:56:37.258" v="452"/>
          <ac:spMkLst>
            <pc:docMk/>
            <pc:sldMk cId="1016105789" sldId="264"/>
            <ac:spMk id="4" creationId="{6CF3B37F-FB68-0D43-B48A-2530AFE44518}"/>
          </ac:spMkLst>
        </pc:spChg>
        <pc:spChg chg="mod">
          <ac:chgData name="Hurskainen Pekka" userId="4dc4c628-d3a4-471f-bc7d-7b6fba74c819" providerId="ADAL" clId="{4DF67996-67B7-4E81-B38F-31F837390B79}" dt="2022-06-07T07:56:24.209" v="448" actId="20577"/>
          <ac:spMkLst>
            <pc:docMk/>
            <pc:sldMk cId="1016105789" sldId="264"/>
            <ac:spMk id="9" creationId="{772B04F6-B78F-4C4B-9EE9-536CC9F182B7}"/>
          </ac:spMkLst>
        </pc:spChg>
        <pc:picChg chg="mod">
          <ac:chgData name="Hurskainen Pekka" userId="4dc4c628-d3a4-471f-bc7d-7b6fba74c819" providerId="ADAL" clId="{4DF67996-67B7-4E81-B38F-31F837390B79}" dt="2022-06-07T07:43:00.733" v="23" actId="962"/>
          <ac:picMkLst>
            <pc:docMk/>
            <pc:sldMk cId="1016105789" sldId="264"/>
            <ac:picMk id="10" creationId="{2FA0B7BF-2F9F-473E-9FA1-DA063E3F13CF}"/>
          </ac:picMkLst>
        </pc:picChg>
        <pc:picChg chg="mod">
          <ac:chgData name="Hurskainen Pekka" userId="4dc4c628-d3a4-471f-bc7d-7b6fba74c819" providerId="ADAL" clId="{4DF67996-67B7-4E81-B38F-31F837390B79}" dt="2022-06-07T07:43:00.733" v="23" actId="962"/>
          <ac:picMkLst>
            <pc:docMk/>
            <pc:sldMk cId="1016105789" sldId="264"/>
            <ac:picMk id="11" creationId="{67EC23AA-AFCF-45BB-81CC-1D20E8ACD9FE}"/>
          </ac:picMkLst>
        </pc:picChg>
        <pc:picChg chg="mod">
          <ac:chgData name="Hurskainen Pekka" userId="4dc4c628-d3a4-471f-bc7d-7b6fba74c819" providerId="ADAL" clId="{4DF67996-67B7-4E81-B38F-31F837390B79}" dt="2022-06-07T07:43:00.733" v="23" actId="962"/>
          <ac:picMkLst>
            <pc:docMk/>
            <pc:sldMk cId="1016105789" sldId="264"/>
            <ac:picMk id="12" creationId="{DF399894-A116-45C7-870E-7EDA953E8563}"/>
          </ac:picMkLst>
        </pc:picChg>
      </pc:sldChg>
      <pc:sldChg chg="modSp mod">
        <pc:chgData name="Hurskainen Pekka" userId="4dc4c628-d3a4-471f-bc7d-7b6fba74c819" providerId="ADAL" clId="{4DF67996-67B7-4E81-B38F-31F837390B79}" dt="2022-06-07T07:43:04.961" v="24" actId="962"/>
        <pc:sldMkLst>
          <pc:docMk/>
          <pc:sldMk cId="3407364949" sldId="265"/>
        </pc:sldMkLst>
        <pc:picChg chg="mod">
          <ac:chgData name="Hurskainen Pekka" userId="4dc4c628-d3a4-471f-bc7d-7b6fba74c819" providerId="ADAL" clId="{4DF67996-67B7-4E81-B38F-31F837390B79}" dt="2022-06-07T07:43:04.961" v="24" actId="962"/>
          <ac:picMkLst>
            <pc:docMk/>
            <pc:sldMk cId="3407364949" sldId="265"/>
            <ac:picMk id="12" creationId="{1D07EA07-F239-4556-8939-83800AFD0BB0}"/>
          </ac:picMkLst>
        </pc:picChg>
        <pc:picChg chg="mod">
          <ac:chgData name="Hurskainen Pekka" userId="4dc4c628-d3a4-471f-bc7d-7b6fba74c819" providerId="ADAL" clId="{4DF67996-67B7-4E81-B38F-31F837390B79}" dt="2022-06-07T07:43:04.961" v="24" actId="962"/>
          <ac:picMkLst>
            <pc:docMk/>
            <pc:sldMk cId="3407364949" sldId="265"/>
            <ac:picMk id="13" creationId="{C62C74DA-1272-44FB-A1AE-CAED202025AD}"/>
          </ac:picMkLst>
        </pc:picChg>
        <pc:picChg chg="mod">
          <ac:chgData name="Hurskainen Pekka" userId="4dc4c628-d3a4-471f-bc7d-7b6fba74c819" providerId="ADAL" clId="{4DF67996-67B7-4E81-B38F-31F837390B79}" dt="2022-06-07T07:43:04.961" v="24" actId="962"/>
          <ac:picMkLst>
            <pc:docMk/>
            <pc:sldMk cId="3407364949" sldId="265"/>
            <ac:picMk id="14" creationId="{BD568788-0DF7-4891-BAF5-596F2D3162E9}"/>
          </ac:picMkLst>
        </pc:picChg>
      </pc:sldChg>
      <pc:sldChg chg="modSp mod">
        <pc:chgData name="Hurskainen Pekka" userId="4dc4c628-d3a4-471f-bc7d-7b6fba74c819" providerId="ADAL" clId="{4DF67996-67B7-4E81-B38F-31F837390B79}" dt="2022-06-07T07:43:09.470" v="25" actId="962"/>
        <pc:sldMkLst>
          <pc:docMk/>
          <pc:sldMk cId="1170929151" sldId="266"/>
        </pc:sldMkLst>
        <pc:picChg chg="mod">
          <ac:chgData name="Hurskainen Pekka" userId="4dc4c628-d3a4-471f-bc7d-7b6fba74c819" providerId="ADAL" clId="{4DF67996-67B7-4E81-B38F-31F837390B79}" dt="2022-06-07T07:43:09.470" v="25" actId="962"/>
          <ac:picMkLst>
            <pc:docMk/>
            <pc:sldMk cId="1170929151" sldId="266"/>
            <ac:picMk id="10" creationId="{9216BB8B-69B5-482B-9FBF-EBDBB33F32A4}"/>
          </ac:picMkLst>
        </pc:picChg>
        <pc:picChg chg="mod">
          <ac:chgData name="Hurskainen Pekka" userId="4dc4c628-d3a4-471f-bc7d-7b6fba74c819" providerId="ADAL" clId="{4DF67996-67B7-4E81-B38F-31F837390B79}" dt="2022-06-07T07:43:09.470" v="25" actId="962"/>
          <ac:picMkLst>
            <pc:docMk/>
            <pc:sldMk cId="1170929151" sldId="266"/>
            <ac:picMk id="11" creationId="{A5D76535-6E5A-4685-9072-FD801F4B66C7}"/>
          </ac:picMkLst>
        </pc:picChg>
        <pc:picChg chg="mod">
          <ac:chgData name="Hurskainen Pekka" userId="4dc4c628-d3a4-471f-bc7d-7b6fba74c819" providerId="ADAL" clId="{4DF67996-67B7-4E81-B38F-31F837390B79}" dt="2022-06-07T07:43:09.470" v="25" actId="962"/>
          <ac:picMkLst>
            <pc:docMk/>
            <pc:sldMk cId="1170929151" sldId="266"/>
            <ac:picMk id="12" creationId="{04D65146-4468-447A-A2D3-C2A42C8F50AE}"/>
          </ac:picMkLst>
        </pc:picChg>
      </pc:sldChg>
      <pc:sldChg chg="modSp mod">
        <pc:chgData name="Hurskainen Pekka" userId="4dc4c628-d3a4-471f-bc7d-7b6fba74c819" providerId="ADAL" clId="{4DF67996-67B7-4E81-B38F-31F837390B79}" dt="2022-06-07T07:57:09.619" v="532" actId="20577"/>
        <pc:sldMkLst>
          <pc:docMk/>
          <pc:sldMk cId="3895092045" sldId="267"/>
        </pc:sldMkLst>
        <pc:spChg chg="mod">
          <ac:chgData name="Hurskainen Pekka" userId="4dc4c628-d3a4-471f-bc7d-7b6fba74c819" providerId="ADAL" clId="{4DF67996-67B7-4E81-B38F-31F837390B79}" dt="2022-06-07T07:57:09.619" v="532" actId="20577"/>
          <ac:spMkLst>
            <pc:docMk/>
            <pc:sldMk cId="3895092045" sldId="267"/>
            <ac:spMk id="4" creationId="{E5E15F62-C979-5341-A54A-22336498AF2D}"/>
          </ac:spMkLst>
        </pc:spChg>
        <pc:spChg chg="mod">
          <ac:chgData name="Hurskainen Pekka" userId="4dc4c628-d3a4-471f-bc7d-7b6fba74c819" providerId="ADAL" clId="{4DF67996-67B7-4E81-B38F-31F837390B79}" dt="2022-06-07T07:45:54.564" v="108" actId="20577"/>
          <ac:spMkLst>
            <pc:docMk/>
            <pc:sldMk cId="3895092045" sldId="267"/>
            <ac:spMk id="7" creationId="{2CB8352C-D077-9D4C-A648-96629D3211A9}"/>
          </ac:spMkLst>
        </pc:spChg>
        <pc:picChg chg="mod">
          <ac:chgData name="Hurskainen Pekka" userId="4dc4c628-d3a4-471f-bc7d-7b6fba74c819" providerId="ADAL" clId="{4DF67996-67B7-4E81-B38F-31F837390B79}" dt="2022-06-07T07:42:43.589" v="21" actId="962"/>
          <ac:picMkLst>
            <pc:docMk/>
            <pc:sldMk cId="3895092045" sldId="267"/>
            <ac:picMk id="5" creationId="{E8A8B515-EDCD-274D-8CE1-7CFFF2D722BE}"/>
          </ac:picMkLst>
        </pc:picChg>
        <pc:picChg chg="mod">
          <ac:chgData name="Hurskainen Pekka" userId="4dc4c628-d3a4-471f-bc7d-7b6fba74c819" providerId="ADAL" clId="{4DF67996-67B7-4E81-B38F-31F837390B79}" dt="2022-06-07T07:42:47.530" v="22" actId="962"/>
          <ac:picMkLst>
            <pc:docMk/>
            <pc:sldMk cId="3895092045" sldId="267"/>
            <ac:picMk id="6" creationId="{46820FB9-6EBF-F94B-A0EC-0CF70783AFA7}"/>
          </ac:picMkLst>
        </pc:picChg>
        <pc:picChg chg="mod">
          <ac:chgData name="Hurskainen Pekka" userId="4dc4c628-d3a4-471f-bc7d-7b6fba74c819" providerId="ADAL" clId="{4DF67996-67B7-4E81-B38F-31F837390B79}" dt="2022-06-07T07:42:47.530" v="22" actId="962"/>
          <ac:picMkLst>
            <pc:docMk/>
            <pc:sldMk cId="3895092045" sldId="267"/>
            <ac:picMk id="8" creationId="{21EC7D06-E22C-4424-8AF8-E7410CC7C6BC}"/>
          </ac:picMkLst>
        </pc:picChg>
        <pc:picChg chg="mod">
          <ac:chgData name="Hurskainen Pekka" userId="4dc4c628-d3a4-471f-bc7d-7b6fba74c819" providerId="ADAL" clId="{4DF67996-67B7-4E81-B38F-31F837390B79}" dt="2022-06-07T07:42:47.530" v="22" actId="962"/>
          <ac:picMkLst>
            <pc:docMk/>
            <pc:sldMk cId="3895092045" sldId="267"/>
            <ac:picMk id="9" creationId="{6655A6C4-9922-49E9-8F59-9A5BF8E59D0E}"/>
          </ac:picMkLst>
        </pc:picChg>
      </pc:sldChg>
      <pc:sldChg chg="modSp mod">
        <pc:chgData name="Hurskainen Pekka" userId="4dc4c628-d3a4-471f-bc7d-7b6fba74c819" providerId="ADAL" clId="{4DF67996-67B7-4E81-B38F-31F837390B79}" dt="2022-06-07T07:43:41.339" v="26" actId="962"/>
        <pc:sldMkLst>
          <pc:docMk/>
          <pc:sldMk cId="1288311268" sldId="268"/>
        </pc:sldMkLst>
        <pc:picChg chg="mod">
          <ac:chgData name="Hurskainen Pekka" userId="4dc4c628-d3a4-471f-bc7d-7b6fba74c819" providerId="ADAL" clId="{4DF67996-67B7-4E81-B38F-31F837390B79}" dt="2022-06-07T07:43:41.339" v="26" actId="962"/>
          <ac:picMkLst>
            <pc:docMk/>
            <pc:sldMk cId="1288311268" sldId="268"/>
            <ac:picMk id="11" creationId="{D1C70224-6ABF-46B8-8076-95DA5E44E2FB}"/>
          </ac:picMkLst>
        </pc:picChg>
        <pc:picChg chg="mod">
          <ac:chgData name="Hurskainen Pekka" userId="4dc4c628-d3a4-471f-bc7d-7b6fba74c819" providerId="ADAL" clId="{4DF67996-67B7-4E81-B38F-31F837390B79}" dt="2022-06-07T07:43:41.339" v="26" actId="962"/>
          <ac:picMkLst>
            <pc:docMk/>
            <pc:sldMk cId="1288311268" sldId="268"/>
            <ac:picMk id="12" creationId="{26556E71-34F1-483F-ABDC-2CE5E282DCD2}"/>
          </ac:picMkLst>
        </pc:picChg>
        <pc:picChg chg="mod">
          <ac:chgData name="Hurskainen Pekka" userId="4dc4c628-d3a4-471f-bc7d-7b6fba74c819" providerId="ADAL" clId="{4DF67996-67B7-4E81-B38F-31F837390B79}" dt="2022-06-07T07:43:41.339" v="26" actId="962"/>
          <ac:picMkLst>
            <pc:docMk/>
            <pc:sldMk cId="1288311268" sldId="268"/>
            <ac:picMk id="13" creationId="{AF985CA9-C9B4-480D-B9B1-47EA03893B69}"/>
          </ac:picMkLst>
        </pc:picChg>
      </pc:sldChg>
      <pc:sldChg chg="modSp mod">
        <pc:chgData name="Hurskainen Pekka" userId="4dc4c628-d3a4-471f-bc7d-7b6fba74c819" providerId="ADAL" clId="{4DF67996-67B7-4E81-B38F-31F837390B79}" dt="2022-06-07T07:43:54.067" v="29" actId="962"/>
        <pc:sldMkLst>
          <pc:docMk/>
          <pc:sldMk cId="1956160385" sldId="269"/>
        </pc:sldMkLst>
        <pc:picChg chg="mod">
          <ac:chgData name="Hurskainen Pekka" userId="4dc4c628-d3a4-471f-bc7d-7b6fba74c819" providerId="ADAL" clId="{4DF67996-67B7-4E81-B38F-31F837390B79}" dt="2022-06-07T07:43:51.925" v="28" actId="962"/>
          <ac:picMkLst>
            <pc:docMk/>
            <pc:sldMk cId="1956160385" sldId="269"/>
            <ac:picMk id="2" creationId="{835DDE10-EE0E-554F-8ECD-6C8C86417369}"/>
          </ac:picMkLst>
        </pc:picChg>
        <pc:picChg chg="mod">
          <ac:chgData name="Hurskainen Pekka" userId="4dc4c628-d3a4-471f-bc7d-7b6fba74c819" providerId="ADAL" clId="{4DF67996-67B7-4E81-B38F-31F837390B79}" dt="2022-06-07T07:43:50.071" v="27" actId="962"/>
          <ac:picMkLst>
            <pc:docMk/>
            <pc:sldMk cId="1956160385" sldId="269"/>
            <ac:picMk id="3" creationId="{DE421F6C-21AC-574F-998A-4451440E0FCA}"/>
          </ac:picMkLst>
        </pc:picChg>
        <pc:picChg chg="mod">
          <ac:chgData name="Hurskainen Pekka" userId="4dc4c628-d3a4-471f-bc7d-7b6fba74c819" providerId="ADAL" clId="{4DF67996-67B7-4E81-B38F-31F837390B79}" dt="2022-06-07T07:43:50.071" v="27" actId="962"/>
          <ac:picMkLst>
            <pc:docMk/>
            <pc:sldMk cId="1956160385" sldId="269"/>
            <ac:picMk id="8" creationId="{AD22B8B4-CE1F-49DF-9A30-DC46428BFB6F}"/>
          </ac:picMkLst>
        </pc:picChg>
        <pc:picChg chg="mod">
          <ac:chgData name="Hurskainen Pekka" userId="4dc4c628-d3a4-471f-bc7d-7b6fba74c819" providerId="ADAL" clId="{4DF67996-67B7-4E81-B38F-31F837390B79}" dt="2022-06-07T07:43:54.067" v="29" actId="962"/>
          <ac:picMkLst>
            <pc:docMk/>
            <pc:sldMk cId="1956160385" sldId="269"/>
            <ac:picMk id="9" creationId="{95141A78-0264-5B4C-83B5-9F37D4D3C1B7}"/>
          </ac:picMkLst>
        </pc:picChg>
        <pc:picChg chg="mod">
          <ac:chgData name="Hurskainen Pekka" userId="4dc4c628-d3a4-471f-bc7d-7b6fba74c819" providerId="ADAL" clId="{4DF67996-67B7-4E81-B38F-31F837390B79}" dt="2022-06-07T07:43:50.071" v="27" actId="962"/>
          <ac:picMkLst>
            <pc:docMk/>
            <pc:sldMk cId="1956160385" sldId="269"/>
            <ac:picMk id="10" creationId="{36935B17-3074-F947-9DFB-CEE428B2E414}"/>
          </ac:picMkLst>
        </pc:picChg>
        <pc:picChg chg="mod">
          <ac:chgData name="Hurskainen Pekka" userId="4dc4c628-d3a4-471f-bc7d-7b6fba74c819" providerId="ADAL" clId="{4DF67996-67B7-4E81-B38F-31F837390B79}" dt="2022-06-07T07:43:50.071" v="27" actId="962"/>
          <ac:picMkLst>
            <pc:docMk/>
            <pc:sldMk cId="1956160385" sldId="269"/>
            <ac:picMk id="11" creationId="{77461058-C3B6-0340-A29A-535C5E91FD6E}"/>
          </ac:picMkLst>
        </pc:picChg>
      </pc:sldChg>
      <pc:sldChg chg="modSp mod">
        <pc:chgData name="Hurskainen Pekka" userId="4dc4c628-d3a4-471f-bc7d-7b6fba74c819" providerId="ADAL" clId="{4DF67996-67B7-4E81-B38F-31F837390B79}" dt="2022-06-07T08:03:24.518" v="580" actId="962"/>
        <pc:sldMkLst>
          <pc:docMk/>
          <pc:sldMk cId="3998701682" sldId="271"/>
        </pc:sldMkLst>
        <pc:spChg chg="mod">
          <ac:chgData name="Hurskainen Pekka" userId="4dc4c628-d3a4-471f-bc7d-7b6fba74c819" providerId="ADAL" clId="{4DF67996-67B7-4E81-B38F-31F837390B79}" dt="2022-06-07T07:42:28.497" v="19" actId="113"/>
          <ac:spMkLst>
            <pc:docMk/>
            <pc:sldMk cId="3998701682" sldId="271"/>
            <ac:spMk id="17" creationId="{CCF8DFDD-F269-478B-9813-175E3ACF00AD}"/>
          </ac:spMkLst>
        </pc:spChg>
        <pc:picChg chg="mod">
          <ac:chgData name="Hurskainen Pekka" userId="4dc4c628-d3a4-471f-bc7d-7b6fba74c819" providerId="ADAL" clId="{4DF67996-67B7-4E81-B38F-31F837390B79}" dt="2022-06-07T07:42:34.553" v="20" actId="962"/>
          <ac:picMkLst>
            <pc:docMk/>
            <pc:sldMk cId="3998701682" sldId="271"/>
            <ac:picMk id="4" creationId="{47FCE100-41E8-1A47-B9C6-B98B42429C6B}"/>
          </ac:picMkLst>
        </pc:picChg>
        <pc:picChg chg="mod">
          <ac:chgData name="Hurskainen Pekka" userId="4dc4c628-d3a4-471f-bc7d-7b6fba74c819" providerId="ADAL" clId="{4DF67996-67B7-4E81-B38F-31F837390B79}" dt="2022-06-07T08:03:24.518" v="580" actId="962"/>
          <ac:picMkLst>
            <pc:docMk/>
            <pc:sldMk cId="3998701682" sldId="271"/>
            <ac:picMk id="5" creationId="{B78964F7-6615-5248-876D-77F677B89ADC}"/>
          </ac:picMkLst>
        </pc:picChg>
        <pc:picChg chg="mod">
          <ac:chgData name="Hurskainen Pekka" userId="4dc4c628-d3a4-471f-bc7d-7b6fba74c819" providerId="ADAL" clId="{4DF67996-67B7-4E81-B38F-31F837390B79}" dt="2022-06-07T07:42:34.553" v="20" actId="962"/>
          <ac:picMkLst>
            <pc:docMk/>
            <pc:sldMk cId="3998701682" sldId="271"/>
            <ac:picMk id="10" creationId="{25F98456-F944-4837-B878-7E3B304B8278}"/>
          </ac:picMkLst>
        </pc:picChg>
        <pc:picChg chg="mod">
          <ac:chgData name="Hurskainen Pekka" userId="4dc4c628-d3a4-471f-bc7d-7b6fba74c819" providerId="ADAL" clId="{4DF67996-67B7-4E81-B38F-31F837390B79}" dt="2022-06-07T08:03:22.423" v="579" actId="962"/>
          <ac:picMkLst>
            <pc:docMk/>
            <pc:sldMk cId="3998701682" sldId="271"/>
            <ac:picMk id="11" creationId="{F4CAA0A3-263E-DE4D-9AC9-2B34B45FD0C5}"/>
          </ac:picMkLst>
        </pc:picChg>
        <pc:picChg chg="mod">
          <ac:chgData name="Hurskainen Pekka" userId="4dc4c628-d3a4-471f-bc7d-7b6fba74c819" providerId="ADAL" clId="{4DF67996-67B7-4E81-B38F-31F837390B79}" dt="2022-06-07T07:42:34.553" v="20" actId="962"/>
          <ac:picMkLst>
            <pc:docMk/>
            <pc:sldMk cId="3998701682" sldId="271"/>
            <ac:picMk id="13" creationId="{C6430D44-EB55-4AE3-9709-2C327A6406D7}"/>
          </ac:picMkLst>
        </pc:picChg>
        <pc:picChg chg="mod">
          <ac:chgData name="Hurskainen Pekka" userId="4dc4c628-d3a4-471f-bc7d-7b6fba74c819" providerId="ADAL" clId="{4DF67996-67B7-4E81-B38F-31F837390B79}" dt="2022-06-07T07:42:34.553" v="20" actId="962"/>
          <ac:picMkLst>
            <pc:docMk/>
            <pc:sldMk cId="3998701682" sldId="271"/>
            <ac:picMk id="14" creationId="{F37E869D-5313-5649-8D2B-880AC08C4D54}"/>
          </ac:picMkLst>
        </pc:picChg>
        <pc:picChg chg="mod">
          <ac:chgData name="Hurskainen Pekka" userId="4dc4c628-d3a4-471f-bc7d-7b6fba74c819" providerId="ADAL" clId="{4DF67996-67B7-4E81-B38F-31F837390B79}" dt="2022-06-07T07:42:34.553" v="20" actId="962"/>
          <ac:picMkLst>
            <pc:docMk/>
            <pc:sldMk cId="3998701682" sldId="271"/>
            <ac:picMk id="16" creationId="{F0C39C6E-89E6-BF48-911E-B30D78B164CD}"/>
          </ac:picMkLst>
        </pc:picChg>
      </pc:sldChg>
      <pc:sldChg chg="modSp mod">
        <pc:chgData name="Hurskainen Pekka" userId="4dc4c628-d3a4-471f-bc7d-7b6fba74c819" providerId="ADAL" clId="{4DF67996-67B7-4E81-B38F-31F837390B79}" dt="2022-06-07T08:03:20.250" v="578" actId="962"/>
        <pc:sldMkLst>
          <pc:docMk/>
          <pc:sldMk cId="2820261301" sldId="272"/>
        </pc:sldMkLst>
        <pc:spChg chg="mod">
          <ac:chgData name="Hurskainen Pekka" userId="4dc4c628-d3a4-471f-bc7d-7b6fba74c819" providerId="ADAL" clId="{4DF67996-67B7-4E81-B38F-31F837390B79}" dt="2022-06-07T07:42:23.383" v="17" actId="113"/>
          <ac:spMkLst>
            <pc:docMk/>
            <pc:sldMk cId="2820261301" sldId="272"/>
            <ac:spMk id="12" creationId="{8B095250-2C0F-4AD4-AC3D-F248E6282F24}"/>
          </ac:spMkLst>
        </pc:spChg>
        <pc:picChg chg="mod">
          <ac:chgData name="Hurskainen Pekka" userId="4dc4c628-d3a4-471f-bc7d-7b6fba74c819" providerId="ADAL" clId="{4DF67996-67B7-4E81-B38F-31F837390B79}" dt="2022-06-07T07:42:13.691" v="15" actId="962"/>
          <ac:picMkLst>
            <pc:docMk/>
            <pc:sldMk cId="2820261301" sldId="272"/>
            <ac:picMk id="3" creationId="{3118C1AE-A20D-5C4D-9799-8CFC5FE26FC6}"/>
          </ac:picMkLst>
        </pc:picChg>
        <pc:picChg chg="mod">
          <ac:chgData name="Hurskainen Pekka" userId="4dc4c628-d3a4-471f-bc7d-7b6fba74c819" providerId="ADAL" clId="{4DF67996-67B7-4E81-B38F-31F837390B79}" dt="2022-06-07T07:42:13.691" v="15" actId="962"/>
          <ac:picMkLst>
            <pc:docMk/>
            <pc:sldMk cId="2820261301" sldId="272"/>
            <ac:picMk id="7" creationId="{F573592D-75F3-2B46-B458-82E5F20B9A6A}"/>
          </ac:picMkLst>
        </pc:picChg>
        <pc:picChg chg="mod">
          <ac:chgData name="Hurskainen Pekka" userId="4dc4c628-d3a4-471f-bc7d-7b6fba74c819" providerId="ADAL" clId="{4DF67996-67B7-4E81-B38F-31F837390B79}" dt="2022-06-07T07:42:13.691" v="15" actId="962"/>
          <ac:picMkLst>
            <pc:docMk/>
            <pc:sldMk cId="2820261301" sldId="272"/>
            <ac:picMk id="9" creationId="{F4F7A429-59C6-456F-931C-1D8697E3C9BA}"/>
          </ac:picMkLst>
        </pc:picChg>
        <pc:picChg chg="mod">
          <ac:chgData name="Hurskainen Pekka" userId="4dc4c628-d3a4-471f-bc7d-7b6fba74c819" providerId="ADAL" clId="{4DF67996-67B7-4E81-B38F-31F837390B79}" dt="2022-06-07T07:42:13.691" v="15" actId="962"/>
          <ac:picMkLst>
            <pc:docMk/>
            <pc:sldMk cId="2820261301" sldId="272"/>
            <ac:picMk id="10" creationId="{0CA008F4-CE77-4FFC-B61F-D9E717A77D0C}"/>
          </ac:picMkLst>
        </pc:picChg>
        <pc:picChg chg="mod">
          <ac:chgData name="Hurskainen Pekka" userId="4dc4c628-d3a4-471f-bc7d-7b6fba74c819" providerId="ADAL" clId="{4DF67996-67B7-4E81-B38F-31F837390B79}" dt="2022-06-07T08:03:20.250" v="578" actId="962"/>
          <ac:picMkLst>
            <pc:docMk/>
            <pc:sldMk cId="2820261301" sldId="272"/>
            <ac:picMk id="35" creationId="{8A405CF7-DF4B-F14C-9E86-582CF9AEC996}"/>
          </ac:picMkLst>
        </pc:picChg>
        <pc:picChg chg="mod">
          <ac:chgData name="Hurskainen Pekka" userId="4dc4c628-d3a4-471f-bc7d-7b6fba74c819" providerId="ADAL" clId="{4DF67996-67B7-4E81-B38F-31F837390B79}" dt="2022-06-07T08:03:17.930" v="577" actId="962"/>
          <ac:picMkLst>
            <pc:docMk/>
            <pc:sldMk cId="2820261301" sldId="272"/>
            <ac:picMk id="36" creationId="{BCF61FC5-8CF6-A64E-874D-C6728FD2BB9D}"/>
          </ac:picMkLst>
        </pc:picChg>
        <pc:picChg chg="mod">
          <ac:chgData name="Hurskainen Pekka" userId="4dc4c628-d3a4-471f-bc7d-7b6fba74c819" providerId="ADAL" clId="{4DF67996-67B7-4E81-B38F-31F837390B79}" dt="2022-06-07T07:42:13.691" v="15" actId="962"/>
          <ac:picMkLst>
            <pc:docMk/>
            <pc:sldMk cId="2820261301" sldId="272"/>
            <ac:picMk id="38" creationId="{F73F9EC8-E065-F842-A3AE-26DED250A4AA}"/>
          </ac:picMkLst>
        </pc:picChg>
      </pc:sldChg>
      <pc:sldChg chg="modSp add mod">
        <pc:chgData name="Hurskainen Pekka" userId="4dc4c628-d3a4-471f-bc7d-7b6fba74c819" providerId="ADAL" clId="{4DF67996-67B7-4E81-B38F-31F837390B79}" dt="2022-06-07T07:58:10.566" v="542" actId="6549"/>
        <pc:sldMkLst>
          <pc:docMk/>
          <pc:sldMk cId="3790378981" sldId="273"/>
        </pc:sldMkLst>
        <pc:spChg chg="mod">
          <ac:chgData name="Hurskainen Pekka" userId="4dc4c628-d3a4-471f-bc7d-7b6fba74c819" providerId="ADAL" clId="{4DF67996-67B7-4E81-B38F-31F837390B79}" dt="2022-06-07T07:58:10.566" v="542" actId="6549"/>
          <ac:spMkLst>
            <pc:docMk/>
            <pc:sldMk cId="3790378981" sldId="273"/>
            <ac:spMk id="4" creationId="{6CF3B37F-FB68-0D43-B48A-2530AFE44518}"/>
          </ac:spMkLst>
        </pc:spChg>
        <pc:spChg chg="mod">
          <ac:chgData name="Hurskainen Pekka" userId="4dc4c628-d3a4-471f-bc7d-7b6fba74c819" providerId="ADAL" clId="{4DF67996-67B7-4E81-B38F-31F837390B79}" dt="2022-06-07T07:57:56.987" v="540" actId="20577"/>
          <ac:spMkLst>
            <pc:docMk/>
            <pc:sldMk cId="3790378981" sldId="273"/>
            <ac:spMk id="9" creationId="{772B04F6-B78F-4C4B-9EE9-536CC9F182B7}"/>
          </ac:spMkLst>
        </pc:spChg>
      </pc:sldChg>
      <pc:sldChg chg="modSp add mod">
        <pc:chgData name="Hurskainen Pekka" userId="4dc4c628-d3a4-471f-bc7d-7b6fba74c819" providerId="ADAL" clId="{4DF67996-67B7-4E81-B38F-31F837390B79}" dt="2022-06-07T08:09:47.146" v="581" actId="6549"/>
        <pc:sldMkLst>
          <pc:docMk/>
          <pc:sldMk cId="2722313389" sldId="274"/>
        </pc:sldMkLst>
        <pc:spChg chg="mod">
          <ac:chgData name="Hurskainen Pekka" userId="4dc4c628-d3a4-471f-bc7d-7b6fba74c819" providerId="ADAL" clId="{4DF67996-67B7-4E81-B38F-31F837390B79}" dt="2022-06-07T08:09:47.146" v="581" actId="6549"/>
          <ac:spMkLst>
            <pc:docMk/>
            <pc:sldMk cId="2722313389" sldId="274"/>
            <ac:spMk id="4" creationId="{6CF3B37F-FB68-0D43-B48A-2530AFE44518}"/>
          </ac:spMkLst>
        </pc:spChg>
        <pc:spChg chg="mod">
          <ac:chgData name="Hurskainen Pekka" userId="4dc4c628-d3a4-471f-bc7d-7b6fba74c819" providerId="ADAL" clId="{4DF67996-67B7-4E81-B38F-31F837390B79}" dt="2022-06-07T07:58:35.857" v="561" actId="20577"/>
          <ac:spMkLst>
            <pc:docMk/>
            <pc:sldMk cId="2722313389" sldId="274"/>
            <ac:spMk id="9" creationId="{772B04F6-B78F-4C4B-9EE9-536CC9F182B7}"/>
          </ac:spMkLst>
        </pc:spChg>
      </pc:sldChg>
      <pc:sldChg chg="modSp add mod">
        <pc:chgData name="Hurskainen Pekka" userId="4dc4c628-d3a4-471f-bc7d-7b6fba74c819" providerId="ADAL" clId="{4DF67996-67B7-4E81-B38F-31F837390B79}" dt="2022-06-07T08:18:28.006" v="666" actId="20577"/>
        <pc:sldMkLst>
          <pc:docMk/>
          <pc:sldMk cId="3073128709" sldId="275"/>
        </pc:sldMkLst>
        <pc:spChg chg="mod">
          <ac:chgData name="Hurskainen Pekka" userId="4dc4c628-d3a4-471f-bc7d-7b6fba74c819" providerId="ADAL" clId="{4DF67996-67B7-4E81-B38F-31F837390B79}" dt="2022-06-07T08:18:28.006" v="666" actId="20577"/>
          <ac:spMkLst>
            <pc:docMk/>
            <pc:sldMk cId="3073128709" sldId="275"/>
            <ac:spMk id="4" creationId="{6CF3B37F-FB68-0D43-B48A-2530AFE44518}"/>
          </ac:spMkLst>
        </pc:spChg>
        <pc:spChg chg="mod">
          <ac:chgData name="Hurskainen Pekka" userId="4dc4c628-d3a4-471f-bc7d-7b6fba74c819" providerId="ADAL" clId="{4DF67996-67B7-4E81-B38F-31F837390B79}" dt="2022-06-07T08:11:54.783" v="601" actId="20577"/>
          <ac:spMkLst>
            <pc:docMk/>
            <pc:sldMk cId="3073128709" sldId="275"/>
            <ac:spMk id="9" creationId="{772B04F6-B78F-4C4B-9EE9-536CC9F182B7}"/>
          </ac:spMkLst>
        </pc:spChg>
      </pc:sldChg>
    </pc:docChg>
  </pc:docChgLst>
  <pc:docChgLst>
    <pc:chgData name="Hurskainen Pekka" userId="S::pekka.hurskainen@env.fi::4dc4c628-d3a4-471f-bc7d-7b6fba74c819" providerId="AD" clId="Web-{DBB71E5B-E991-49A4-9754-C282A213CA28}"/>
    <pc:docChg chg="addSld modSld">
      <pc:chgData name="Hurskainen Pekka" userId="S::pekka.hurskainen@env.fi::4dc4c628-d3a4-471f-bc7d-7b6fba74c819" providerId="AD" clId="Web-{DBB71E5B-E991-49A4-9754-C282A213CA28}" dt="2022-06-08T08:24:14.157" v="64" actId="20577"/>
      <pc:docMkLst>
        <pc:docMk/>
      </pc:docMkLst>
      <pc:sldChg chg="modSp">
        <pc:chgData name="Hurskainen Pekka" userId="S::pekka.hurskainen@env.fi::4dc4c628-d3a4-471f-bc7d-7b6fba74c819" providerId="AD" clId="Web-{DBB71E5B-E991-49A4-9754-C282A213CA28}" dt="2022-06-08T08:24:14.157" v="64" actId="20577"/>
        <pc:sldMkLst>
          <pc:docMk/>
          <pc:sldMk cId="3895092045" sldId="267"/>
        </pc:sldMkLst>
        <pc:spChg chg="mod">
          <ac:chgData name="Hurskainen Pekka" userId="S::pekka.hurskainen@env.fi::4dc4c628-d3a4-471f-bc7d-7b6fba74c819" providerId="AD" clId="Web-{DBB71E5B-E991-49A4-9754-C282A213CA28}" dt="2022-06-08T08:24:14.157" v="64" actId="20577"/>
          <ac:spMkLst>
            <pc:docMk/>
            <pc:sldMk cId="3895092045" sldId="267"/>
            <ac:spMk id="4" creationId="{E5E15F62-C979-5341-A54A-22336498AF2D}"/>
          </ac:spMkLst>
        </pc:spChg>
      </pc:sldChg>
      <pc:sldChg chg="modSp">
        <pc:chgData name="Hurskainen Pekka" userId="S::pekka.hurskainen@env.fi::4dc4c628-d3a4-471f-bc7d-7b6fba74c819" providerId="AD" clId="Web-{DBB71E5B-E991-49A4-9754-C282A213CA28}" dt="2022-06-08T08:21:15.840" v="0" actId="20577"/>
        <pc:sldMkLst>
          <pc:docMk/>
          <pc:sldMk cId="2722313389" sldId="274"/>
        </pc:sldMkLst>
        <pc:spChg chg="mod">
          <ac:chgData name="Hurskainen Pekka" userId="S::pekka.hurskainen@env.fi::4dc4c628-d3a4-471f-bc7d-7b6fba74c819" providerId="AD" clId="Web-{DBB71E5B-E991-49A4-9754-C282A213CA28}" dt="2022-06-08T08:21:15.840" v="0" actId="20577"/>
          <ac:spMkLst>
            <pc:docMk/>
            <pc:sldMk cId="2722313389" sldId="274"/>
            <ac:spMk id="4" creationId="{6CF3B37F-FB68-0D43-B48A-2530AFE44518}"/>
          </ac:spMkLst>
        </pc:spChg>
      </pc:sldChg>
      <pc:sldChg chg="modSp add replId">
        <pc:chgData name="Hurskainen Pekka" userId="S::pekka.hurskainen@env.fi::4dc4c628-d3a4-471f-bc7d-7b6fba74c819" providerId="AD" clId="Web-{DBB71E5B-E991-49A4-9754-C282A213CA28}" dt="2022-06-08T08:23:33.890" v="31" actId="20577"/>
        <pc:sldMkLst>
          <pc:docMk/>
          <pc:sldMk cId="1887928976" sldId="276"/>
        </pc:sldMkLst>
        <pc:spChg chg="mod">
          <ac:chgData name="Hurskainen Pekka" userId="S::pekka.hurskainen@env.fi::4dc4c628-d3a4-471f-bc7d-7b6fba74c819" providerId="AD" clId="Web-{DBB71E5B-E991-49A4-9754-C282A213CA28}" dt="2022-06-08T08:23:33.890" v="31" actId="20577"/>
          <ac:spMkLst>
            <pc:docMk/>
            <pc:sldMk cId="1887928976" sldId="276"/>
            <ac:spMk id="4" creationId="{6CF3B37F-FB68-0D43-B48A-2530AFE44518}"/>
          </ac:spMkLst>
        </pc:spChg>
        <pc:spChg chg="mod">
          <ac:chgData name="Hurskainen Pekka" userId="S::pekka.hurskainen@env.fi::4dc4c628-d3a4-471f-bc7d-7b6fba74c819" providerId="AD" clId="Web-{DBB71E5B-E991-49A4-9754-C282A213CA28}" dt="2022-06-08T08:23:22.374" v="30" actId="20577"/>
          <ac:spMkLst>
            <pc:docMk/>
            <pc:sldMk cId="1887928976" sldId="276"/>
            <ac:spMk id="9" creationId="{772B04F6-B78F-4C4B-9EE9-536CC9F182B7}"/>
          </ac:spMkLst>
        </pc:spChg>
      </pc:sldChg>
    </pc:docChg>
  </pc:docChgLst>
  <pc:docChgLst>
    <pc:chgData name="Hurskainen Pekka" userId="S::pekka.hurskainen@env.fi::4dc4c628-d3a4-471f-bc7d-7b6fba74c819" providerId="AD" clId="Web-{265AA796-B694-477B-A1B7-5F06A0E33D81}"/>
    <pc:docChg chg="delSld">
      <pc:chgData name="Hurskainen Pekka" userId="S::pekka.hurskainen@env.fi::4dc4c628-d3a4-471f-bc7d-7b6fba74c819" providerId="AD" clId="Web-{265AA796-B694-477B-A1B7-5F06A0E33D81}" dt="2022-06-08T08:27:37.106" v="2"/>
      <pc:docMkLst>
        <pc:docMk/>
      </pc:docMkLst>
      <pc:sldChg chg="del">
        <pc:chgData name="Hurskainen Pekka" userId="S::pekka.hurskainen@env.fi::4dc4c628-d3a4-471f-bc7d-7b6fba74c819" providerId="AD" clId="Web-{265AA796-B694-477B-A1B7-5F06A0E33D81}" dt="2022-06-08T08:27:35.121" v="0"/>
        <pc:sldMkLst>
          <pc:docMk/>
          <pc:sldMk cId="2542716747" sldId="261"/>
        </pc:sldMkLst>
      </pc:sldChg>
      <pc:sldChg chg="del">
        <pc:chgData name="Hurskainen Pekka" userId="S::pekka.hurskainen@env.fi::4dc4c628-d3a4-471f-bc7d-7b6fba74c819" providerId="AD" clId="Web-{265AA796-B694-477B-A1B7-5F06A0E33D81}" dt="2022-06-08T08:27:36.325" v="1"/>
        <pc:sldMkLst>
          <pc:docMk/>
          <pc:sldMk cId="1162589958" sldId="263"/>
        </pc:sldMkLst>
      </pc:sldChg>
      <pc:sldChg chg="del">
        <pc:chgData name="Hurskainen Pekka" userId="S::pekka.hurskainen@env.fi::4dc4c628-d3a4-471f-bc7d-7b6fba74c819" providerId="AD" clId="Web-{265AA796-B694-477B-A1B7-5F06A0E33D81}" dt="2022-06-08T08:27:37.106" v="2"/>
        <pc:sldMkLst>
          <pc:docMk/>
          <pc:sldMk cId="3998701682" sldId="27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79FB8C-A4DD-5F42-876E-0DE32318DFC6}" type="datetimeFigureOut">
              <a:rPr lang="fi-FI" smtClean="0"/>
              <a:t>16.6.2022</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9B220D-B117-1245-9553-24C72C0F5C84}" type="slidenum">
              <a:rPr lang="fi-FI" smtClean="0"/>
              <a:t>‹#›</a:t>
            </a:fld>
            <a:endParaRPr lang="fi-FI"/>
          </a:p>
        </p:txBody>
      </p:sp>
    </p:spTree>
    <p:extLst>
      <p:ext uri="{BB962C8B-B14F-4D97-AF65-F5344CB8AC3E}">
        <p14:creationId xmlns:p14="http://schemas.microsoft.com/office/powerpoint/2010/main" val="862924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039B220D-B117-1245-9553-24C72C0F5C84}" type="slidenum">
              <a:rPr lang="fi-FI" smtClean="0"/>
              <a:t>1</a:t>
            </a:fld>
            <a:endParaRPr lang="fi-FI"/>
          </a:p>
        </p:txBody>
      </p:sp>
    </p:spTree>
    <p:extLst>
      <p:ext uri="{BB962C8B-B14F-4D97-AF65-F5344CB8AC3E}">
        <p14:creationId xmlns:p14="http://schemas.microsoft.com/office/powerpoint/2010/main" val="799566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8CF46BF-E327-8544-8725-35D6242A9E0C}"/>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11F830F7-A867-3A4C-A076-912ACD5568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C8896DA9-C7C7-4245-A2BD-4BFB12EC9CC8}"/>
              </a:ext>
            </a:extLst>
          </p:cNvPr>
          <p:cNvSpPr>
            <a:spLocks noGrp="1"/>
          </p:cNvSpPr>
          <p:nvPr>
            <p:ph type="dt" sz="half" idx="10"/>
          </p:nvPr>
        </p:nvSpPr>
        <p:spPr/>
        <p:txBody>
          <a:bodyPr/>
          <a:lstStyle/>
          <a:p>
            <a:fld id="{811BF027-FDFC-3043-B287-BF8902FE7484}" type="datetimeFigureOut">
              <a:rPr lang="fi-FI" smtClean="0"/>
              <a:t>16.6.2022</a:t>
            </a:fld>
            <a:endParaRPr lang="fi-FI"/>
          </a:p>
        </p:txBody>
      </p:sp>
      <p:sp>
        <p:nvSpPr>
          <p:cNvPr id="5" name="Alatunnisteen paikkamerkki 4">
            <a:extLst>
              <a:ext uri="{FF2B5EF4-FFF2-40B4-BE49-F238E27FC236}">
                <a16:creationId xmlns:a16="http://schemas.microsoft.com/office/drawing/2014/main" id="{C297852A-8C17-3042-934B-01D4232A77C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56F3A54-0117-EF45-A681-7578CBAE9D95}"/>
              </a:ext>
            </a:extLst>
          </p:cNvPr>
          <p:cNvSpPr>
            <a:spLocks noGrp="1"/>
          </p:cNvSpPr>
          <p:nvPr>
            <p:ph type="sldNum" sz="quarter" idx="12"/>
          </p:nvPr>
        </p:nvSpPr>
        <p:spPr/>
        <p:txBody>
          <a:bodyPr/>
          <a:lstStyle/>
          <a:p>
            <a:fld id="{83B38BBF-EBD4-BE4C-B638-B3FDE3C9776E}" type="slidenum">
              <a:rPr lang="fi-FI" smtClean="0"/>
              <a:t>‹#›</a:t>
            </a:fld>
            <a:endParaRPr lang="fi-FI"/>
          </a:p>
        </p:txBody>
      </p:sp>
    </p:spTree>
    <p:extLst>
      <p:ext uri="{BB962C8B-B14F-4D97-AF65-F5344CB8AC3E}">
        <p14:creationId xmlns:p14="http://schemas.microsoft.com/office/powerpoint/2010/main" val="4184206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8918EE-E749-134B-8597-44410345B0FA}"/>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8B288742-1271-2748-A2D0-851E109F3847}"/>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B5A2E98-DC70-1944-B06B-1AAA26E3A705}"/>
              </a:ext>
            </a:extLst>
          </p:cNvPr>
          <p:cNvSpPr>
            <a:spLocks noGrp="1"/>
          </p:cNvSpPr>
          <p:nvPr>
            <p:ph type="dt" sz="half" idx="10"/>
          </p:nvPr>
        </p:nvSpPr>
        <p:spPr/>
        <p:txBody>
          <a:bodyPr/>
          <a:lstStyle/>
          <a:p>
            <a:fld id="{811BF027-FDFC-3043-B287-BF8902FE7484}" type="datetimeFigureOut">
              <a:rPr lang="fi-FI" smtClean="0"/>
              <a:t>16.6.2022</a:t>
            </a:fld>
            <a:endParaRPr lang="fi-FI"/>
          </a:p>
        </p:txBody>
      </p:sp>
      <p:sp>
        <p:nvSpPr>
          <p:cNvPr id="5" name="Alatunnisteen paikkamerkki 4">
            <a:extLst>
              <a:ext uri="{FF2B5EF4-FFF2-40B4-BE49-F238E27FC236}">
                <a16:creationId xmlns:a16="http://schemas.microsoft.com/office/drawing/2014/main" id="{B8DA1827-E480-BD48-B908-8697D340992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5B67236-F381-5042-A396-0B71F1D78F35}"/>
              </a:ext>
            </a:extLst>
          </p:cNvPr>
          <p:cNvSpPr>
            <a:spLocks noGrp="1"/>
          </p:cNvSpPr>
          <p:nvPr>
            <p:ph type="sldNum" sz="quarter" idx="12"/>
          </p:nvPr>
        </p:nvSpPr>
        <p:spPr/>
        <p:txBody>
          <a:bodyPr/>
          <a:lstStyle/>
          <a:p>
            <a:fld id="{83B38BBF-EBD4-BE4C-B638-B3FDE3C9776E}" type="slidenum">
              <a:rPr lang="fi-FI" smtClean="0"/>
              <a:t>‹#›</a:t>
            </a:fld>
            <a:endParaRPr lang="fi-FI"/>
          </a:p>
        </p:txBody>
      </p:sp>
    </p:spTree>
    <p:extLst>
      <p:ext uri="{BB962C8B-B14F-4D97-AF65-F5344CB8AC3E}">
        <p14:creationId xmlns:p14="http://schemas.microsoft.com/office/powerpoint/2010/main" val="1507930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321B62D5-575F-574A-AB95-0500EADFA270}"/>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C7AE4690-27AC-614C-99F2-B79B630CF06E}"/>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F551EEA-B8AB-A644-87EA-BCF8F09F36F3}"/>
              </a:ext>
            </a:extLst>
          </p:cNvPr>
          <p:cNvSpPr>
            <a:spLocks noGrp="1"/>
          </p:cNvSpPr>
          <p:nvPr>
            <p:ph type="dt" sz="half" idx="10"/>
          </p:nvPr>
        </p:nvSpPr>
        <p:spPr/>
        <p:txBody>
          <a:bodyPr/>
          <a:lstStyle/>
          <a:p>
            <a:fld id="{811BF027-FDFC-3043-B287-BF8902FE7484}" type="datetimeFigureOut">
              <a:rPr lang="fi-FI" smtClean="0"/>
              <a:t>16.6.2022</a:t>
            </a:fld>
            <a:endParaRPr lang="fi-FI"/>
          </a:p>
        </p:txBody>
      </p:sp>
      <p:sp>
        <p:nvSpPr>
          <p:cNvPr id="5" name="Alatunnisteen paikkamerkki 4">
            <a:extLst>
              <a:ext uri="{FF2B5EF4-FFF2-40B4-BE49-F238E27FC236}">
                <a16:creationId xmlns:a16="http://schemas.microsoft.com/office/drawing/2014/main" id="{E4A4C69D-33A7-5949-825D-98CF5723DDEE}"/>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E227E04-41EF-1046-81E2-2CF70AACC9EE}"/>
              </a:ext>
            </a:extLst>
          </p:cNvPr>
          <p:cNvSpPr>
            <a:spLocks noGrp="1"/>
          </p:cNvSpPr>
          <p:nvPr>
            <p:ph type="sldNum" sz="quarter" idx="12"/>
          </p:nvPr>
        </p:nvSpPr>
        <p:spPr/>
        <p:txBody>
          <a:bodyPr/>
          <a:lstStyle/>
          <a:p>
            <a:fld id="{83B38BBF-EBD4-BE4C-B638-B3FDE3C9776E}" type="slidenum">
              <a:rPr lang="fi-FI" smtClean="0"/>
              <a:t>‹#›</a:t>
            </a:fld>
            <a:endParaRPr lang="fi-FI"/>
          </a:p>
        </p:txBody>
      </p:sp>
    </p:spTree>
    <p:extLst>
      <p:ext uri="{BB962C8B-B14F-4D97-AF65-F5344CB8AC3E}">
        <p14:creationId xmlns:p14="http://schemas.microsoft.com/office/powerpoint/2010/main" val="2009692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A23EB87-63ED-D440-B5AC-F07DAE7D2A3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79FF1429-DFD9-3D46-9002-6450EC5DDA18}"/>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D4D7414-398E-A540-966E-C2588D805140}"/>
              </a:ext>
            </a:extLst>
          </p:cNvPr>
          <p:cNvSpPr>
            <a:spLocks noGrp="1"/>
          </p:cNvSpPr>
          <p:nvPr>
            <p:ph type="dt" sz="half" idx="10"/>
          </p:nvPr>
        </p:nvSpPr>
        <p:spPr/>
        <p:txBody>
          <a:bodyPr/>
          <a:lstStyle/>
          <a:p>
            <a:fld id="{811BF027-FDFC-3043-B287-BF8902FE7484}" type="datetimeFigureOut">
              <a:rPr lang="fi-FI" smtClean="0"/>
              <a:t>16.6.2022</a:t>
            </a:fld>
            <a:endParaRPr lang="fi-FI"/>
          </a:p>
        </p:txBody>
      </p:sp>
      <p:sp>
        <p:nvSpPr>
          <p:cNvPr id="5" name="Alatunnisteen paikkamerkki 4">
            <a:extLst>
              <a:ext uri="{FF2B5EF4-FFF2-40B4-BE49-F238E27FC236}">
                <a16:creationId xmlns:a16="http://schemas.microsoft.com/office/drawing/2014/main" id="{640A42AD-E704-1B47-8A2E-22072C9EAE3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9F59A6B-DF65-A444-BCA2-9ECB03449460}"/>
              </a:ext>
            </a:extLst>
          </p:cNvPr>
          <p:cNvSpPr>
            <a:spLocks noGrp="1"/>
          </p:cNvSpPr>
          <p:nvPr>
            <p:ph type="sldNum" sz="quarter" idx="12"/>
          </p:nvPr>
        </p:nvSpPr>
        <p:spPr/>
        <p:txBody>
          <a:bodyPr/>
          <a:lstStyle/>
          <a:p>
            <a:fld id="{83B38BBF-EBD4-BE4C-B638-B3FDE3C9776E}" type="slidenum">
              <a:rPr lang="fi-FI" smtClean="0"/>
              <a:t>‹#›</a:t>
            </a:fld>
            <a:endParaRPr lang="fi-FI"/>
          </a:p>
        </p:txBody>
      </p:sp>
    </p:spTree>
    <p:extLst>
      <p:ext uri="{BB962C8B-B14F-4D97-AF65-F5344CB8AC3E}">
        <p14:creationId xmlns:p14="http://schemas.microsoft.com/office/powerpoint/2010/main" val="482559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23DF364-5EF5-2B47-9EC7-93DD1B89A0BD}"/>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ACBE9EF9-5C55-E142-9FBF-4A5A803326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BE5AD5D0-4175-5C41-844A-843D42A3AB6B}"/>
              </a:ext>
            </a:extLst>
          </p:cNvPr>
          <p:cNvSpPr>
            <a:spLocks noGrp="1"/>
          </p:cNvSpPr>
          <p:nvPr>
            <p:ph type="dt" sz="half" idx="10"/>
          </p:nvPr>
        </p:nvSpPr>
        <p:spPr/>
        <p:txBody>
          <a:bodyPr/>
          <a:lstStyle/>
          <a:p>
            <a:fld id="{811BF027-FDFC-3043-B287-BF8902FE7484}" type="datetimeFigureOut">
              <a:rPr lang="fi-FI" smtClean="0"/>
              <a:t>16.6.2022</a:t>
            </a:fld>
            <a:endParaRPr lang="fi-FI"/>
          </a:p>
        </p:txBody>
      </p:sp>
      <p:sp>
        <p:nvSpPr>
          <p:cNvPr id="5" name="Alatunnisteen paikkamerkki 4">
            <a:extLst>
              <a:ext uri="{FF2B5EF4-FFF2-40B4-BE49-F238E27FC236}">
                <a16:creationId xmlns:a16="http://schemas.microsoft.com/office/drawing/2014/main" id="{FFF540B7-6C29-4E48-8929-F4174BB6B28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9879FBF-B681-724C-B3C9-3169763BB9C8}"/>
              </a:ext>
            </a:extLst>
          </p:cNvPr>
          <p:cNvSpPr>
            <a:spLocks noGrp="1"/>
          </p:cNvSpPr>
          <p:nvPr>
            <p:ph type="sldNum" sz="quarter" idx="12"/>
          </p:nvPr>
        </p:nvSpPr>
        <p:spPr/>
        <p:txBody>
          <a:bodyPr/>
          <a:lstStyle/>
          <a:p>
            <a:fld id="{83B38BBF-EBD4-BE4C-B638-B3FDE3C9776E}" type="slidenum">
              <a:rPr lang="fi-FI" smtClean="0"/>
              <a:t>‹#›</a:t>
            </a:fld>
            <a:endParaRPr lang="fi-FI"/>
          </a:p>
        </p:txBody>
      </p:sp>
    </p:spTree>
    <p:extLst>
      <p:ext uri="{BB962C8B-B14F-4D97-AF65-F5344CB8AC3E}">
        <p14:creationId xmlns:p14="http://schemas.microsoft.com/office/powerpoint/2010/main" val="83189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55FEAF4-1C15-E544-A414-560BD5A23DF0}"/>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9F6ADD56-61C0-2B40-8F40-BE637FA7F2F5}"/>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87F63184-7946-BE49-BB81-D8D70DBE2FF0}"/>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EDA2411C-D916-7A41-B15C-C0506FF1BCFC}"/>
              </a:ext>
            </a:extLst>
          </p:cNvPr>
          <p:cNvSpPr>
            <a:spLocks noGrp="1"/>
          </p:cNvSpPr>
          <p:nvPr>
            <p:ph type="dt" sz="half" idx="10"/>
          </p:nvPr>
        </p:nvSpPr>
        <p:spPr/>
        <p:txBody>
          <a:bodyPr/>
          <a:lstStyle/>
          <a:p>
            <a:fld id="{811BF027-FDFC-3043-B287-BF8902FE7484}" type="datetimeFigureOut">
              <a:rPr lang="fi-FI" smtClean="0"/>
              <a:t>16.6.2022</a:t>
            </a:fld>
            <a:endParaRPr lang="fi-FI"/>
          </a:p>
        </p:txBody>
      </p:sp>
      <p:sp>
        <p:nvSpPr>
          <p:cNvPr id="6" name="Alatunnisteen paikkamerkki 5">
            <a:extLst>
              <a:ext uri="{FF2B5EF4-FFF2-40B4-BE49-F238E27FC236}">
                <a16:creationId xmlns:a16="http://schemas.microsoft.com/office/drawing/2014/main" id="{0246B6C2-3D43-8B4A-9604-F1582A6D5EF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35A10A7C-929D-4E41-9FCA-D46BB53E854E}"/>
              </a:ext>
            </a:extLst>
          </p:cNvPr>
          <p:cNvSpPr>
            <a:spLocks noGrp="1"/>
          </p:cNvSpPr>
          <p:nvPr>
            <p:ph type="sldNum" sz="quarter" idx="12"/>
          </p:nvPr>
        </p:nvSpPr>
        <p:spPr/>
        <p:txBody>
          <a:bodyPr/>
          <a:lstStyle/>
          <a:p>
            <a:fld id="{83B38BBF-EBD4-BE4C-B638-B3FDE3C9776E}" type="slidenum">
              <a:rPr lang="fi-FI" smtClean="0"/>
              <a:t>‹#›</a:t>
            </a:fld>
            <a:endParaRPr lang="fi-FI"/>
          </a:p>
        </p:txBody>
      </p:sp>
    </p:spTree>
    <p:extLst>
      <p:ext uri="{BB962C8B-B14F-4D97-AF65-F5344CB8AC3E}">
        <p14:creationId xmlns:p14="http://schemas.microsoft.com/office/powerpoint/2010/main" val="3238023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6EF2CB1-D79A-3749-B1E7-68AE5F0D6464}"/>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1E649B3D-2EE3-C54F-833B-C2782812C2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CB6C54A4-90CA-974A-805C-6286157BC294}"/>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7525B9BD-2EF7-C145-861E-9B616EA58B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CD42F8B8-6E2A-A94A-89FB-FE6FE73FD4CF}"/>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07C40DF9-9ABC-3D41-8003-FFF9E11C7028}"/>
              </a:ext>
            </a:extLst>
          </p:cNvPr>
          <p:cNvSpPr>
            <a:spLocks noGrp="1"/>
          </p:cNvSpPr>
          <p:nvPr>
            <p:ph type="dt" sz="half" idx="10"/>
          </p:nvPr>
        </p:nvSpPr>
        <p:spPr/>
        <p:txBody>
          <a:bodyPr/>
          <a:lstStyle/>
          <a:p>
            <a:fld id="{811BF027-FDFC-3043-B287-BF8902FE7484}" type="datetimeFigureOut">
              <a:rPr lang="fi-FI" smtClean="0"/>
              <a:t>16.6.2022</a:t>
            </a:fld>
            <a:endParaRPr lang="fi-FI"/>
          </a:p>
        </p:txBody>
      </p:sp>
      <p:sp>
        <p:nvSpPr>
          <p:cNvPr id="8" name="Alatunnisteen paikkamerkki 7">
            <a:extLst>
              <a:ext uri="{FF2B5EF4-FFF2-40B4-BE49-F238E27FC236}">
                <a16:creationId xmlns:a16="http://schemas.microsoft.com/office/drawing/2014/main" id="{7E91467B-0F5E-3D43-A232-4BF25ACF55E6}"/>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BA678B78-0DA6-864F-BF92-C59D0FCD165E}"/>
              </a:ext>
            </a:extLst>
          </p:cNvPr>
          <p:cNvSpPr>
            <a:spLocks noGrp="1"/>
          </p:cNvSpPr>
          <p:nvPr>
            <p:ph type="sldNum" sz="quarter" idx="12"/>
          </p:nvPr>
        </p:nvSpPr>
        <p:spPr/>
        <p:txBody>
          <a:bodyPr/>
          <a:lstStyle/>
          <a:p>
            <a:fld id="{83B38BBF-EBD4-BE4C-B638-B3FDE3C9776E}" type="slidenum">
              <a:rPr lang="fi-FI" smtClean="0"/>
              <a:t>‹#›</a:t>
            </a:fld>
            <a:endParaRPr lang="fi-FI"/>
          </a:p>
        </p:txBody>
      </p:sp>
    </p:spTree>
    <p:extLst>
      <p:ext uri="{BB962C8B-B14F-4D97-AF65-F5344CB8AC3E}">
        <p14:creationId xmlns:p14="http://schemas.microsoft.com/office/powerpoint/2010/main" val="1408272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7BB6439-603C-9747-B6DD-F79F594B8F80}"/>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093192E5-95AF-C14E-BEB2-5A35909A16F1}"/>
              </a:ext>
            </a:extLst>
          </p:cNvPr>
          <p:cNvSpPr>
            <a:spLocks noGrp="1"/>
          </p:cNvSpPr>
          <p:nvPr>
            <p:ph type="dt" sz="half" idx="10"/>
          </p:nvPr>
        </p:nvSpPr>
        <p:spPr/>
        <p:txBody>
          <a:bodyPr/>
          <a:lstStyle/>
          <a:p>
            <a:fld id="{811BF027-FDFC-3043-B287-BF8902FE7484}" type="datetimeFigureOut">
              <a:rPr lang="fi-FI" smtClean="0"/>
              <a:t>16.6.2022</a:t>
            </a:fld>
            <a:endParaRPr lang="fi-FI"/>
          </a:p>
        </p:txBody>
      </p:sp>
      <p:sp>
        <p:nvSpPr>
          <p:cNvPr id="4" name="Alatunnisteen paikkamerkki 3">
            <a:extLst>
              <a:ext uri="{FF2B5EF4-FFF2-40B4-BE49-F238E27FC236}">
                <a16:creationId xmlns:a16="http://schemas.microsoft.com/office/drawing/2014/main" id="{02EA8AD4-3B0D-C942-A527-41CE3A59A596}"/>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42DB0153-3305-8846-B699-43A76A3A286B}"/>
              </a:ext>
            </a:extLst>
          </p:cNvPr>
          <p:cNvSpPr>
            <a:spLocks noGrp="1"/>
          </p:cNvSpPr>
          <p:nvPr>
            <p:ph type="sldNum" sz="quarter" idx="12"/>
          </p:nvPr>
        </p:nvSpPr>
        <p:spPr/>
        <p:txBody>
          <a:bodyPr/>
          <a:lstStyle/>
          <a:p>
            <a:fld id="{83B38BBF-EBD4-BE4C-B638-B3FDE3C9776E}" type="slidenum">
              <a:rPr lang="fi-FI" smtClean="0"/>
              <a:t>‹#›</a:t>
            </a:fld>
            <a:endParaRPr lang="fi-FI"/>
          </a:p>
        </p:txBody>
      </p:sp>
    </p:spTree>
    <p:extLst>
      <p:ext uri="{BB962C8B-B14F-4D97-AF65-F5344CB8AC3E}">
        <p14:creationId xmlns:p14="http://schemas.microsoft.com/office/powerpoint/2010/main" val="4102555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816535F5-1F64-7A4A-8B88-57C86C73DC44}"/>
              </a:ext>
            </a:extLst>
          </p:cNvPr>
          <p:cNvSpPr>
            <a:spLocks noGrp="1"/>
          </p:cNvSpPr>
          <p:nvPr>
            <p:ph type="dt" sz="half" idx="10"/>
          </p:nvPr>
        </p:nvSpPr>
        <p:spPr/>
        <p:txBody>
          <a:bodyPr/>
          <a:lstStyle/>
          <a:p>
            <a:fld id="{811BF027-FDFC-3043-B287-BF8902FE7484}" type="datetimeFigureOut">
              <a:rPr lang="fi-FI" smtClean="0"/>
              <a:t>16.6.2022</a:t>
            </a:fld>
            <a:endParaRPr lang="fi-FI"/>
          </a:p>
        </p:txBody>
      </p:sp>
      <p:sp>
        <p:nvSpPr>
          <p:cNvPr id="3" name="Alatunnisteen paikkamerkki 2">
            <a:extLst>
              <a:ext uri="{FF2B5EF4-FFF2-40B4-BE49-F238E27FC236}">
                <a16:creationId xmlns:a16="http://schemas.microsoft.com/office/drawing/2014/main" id="{F3E90848-25B0-9E42-895E-E5296467A640}"/>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393B5616-48C2-904C-9A49-E9127DFB4FA9}"/>
              </a:ext>
            </a:extLst>
          </p:cNvPr>
          <p:cNvSpPr>
            <a:spLocks noGrp="1"/>
          </p:cNvSpPr>
          <p:nvPr>
            <p:ph type="sldNum" sz="quarter" idx="12"/>
          </p:nvPr>
        </p:nvSpPr>
        <p:spPr/>
        <p:txBody>
          <a:bodyPr/>
          <a:lstStyle/>
          <a:p>
            <a:fld id="{83B38BBF-EBD4-BE4C-B638-B3FDE3C9776E}" type="slidenum">
              <a:rPr lang="fi-FI" smtClean="0"/>
              <a:t>‹#›</a:t>
            </a:fld>
            <a:endParaRPr lang="fi-FI"/>
          </a:p>
        </p:txBody>
      </p:sp>
    </p:spTree>
    <p:extLst>
      <p:ext uri="{BB962C8B-B14F-4D97-AF65-F5344CB8AC3E}">
        <p14:creationId xmlns:p14="http://schemas.microsoft.com/office/powerpoint/2010/main" val="333504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2F8FE8-0E15-8041-BE29-86B099D9F4A6}"/>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B8FE22A1-5021-7E4A-9C7F-B884B81C07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DF05D6CF-D52A-4143-8CA9-D3B8D42E21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035C1F70-EF71-204A-8084-3283D83DB1CF}"/>
              </a:ext>
            </a:extLst>
          </p:cNvPr>
          <p:cNvSpPr>
            <a:spLocks noGrp="1"/>
          </p:cNvSpPr>
          <p:nvPr>
            <p:ph type="dt" sz="half" idx="10"/>
          </p:nvPr>
        </p:nvSpPr>
        <p:spPr/>
        <p:txBody>
          <a:bodyPr/>
          <a:lstStyle/>
          <a:p>
            <a:fld id="{811BF027-FDFC-3043-B287-BF8902FE7484}" type="datetimeFigureOut">
              <a:rPr lang="fi-FI" smtClean="0"/>
              <a:t>16.6.2022</a:t>
            </a:fld>
            <a:endParaRPr lang="fi-FI"/>
          </a:p>
        </p:txBody>
      </p:sp>
      <p:sp>
        <p:nvSpPr>
          <p:cNvPr id="6" name="Alatunnisteen paikkamerkki 5">
            <a:extLst>
              <a:ext uri="{FF2B5EF4-FFF2-40B4-BE49-F238E27FC236}">
                <a16:creationId xmlns:a16="http://schemas.microsoft.com/office/drawing/2014/main" id="{E9C99A17-87BB-1D4F-9610-6F089DACFCEE}"/>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318D3B07-CA48-9840-8187-E5E8D2D1AB2F}"/>
              </a:ext>
            </a:extLst>
          </p:cNvPr>
          <p:cNvSpPr>
            <a:spLocks noGrp="1"/>
          </p:cNvSpPr>
          <p:nvPr>
            <p:ph type="sldNum" sz="quarter" idx="12"/>
          </p:nvPr>
        </p:nvSpPr>
        <p:spPr/>
        <p:txBody>
          <a:bodyPr/>
          <a:lstStyle/>
          <a:p>
            <a:fld id="{83B38BBF-EBD4-BE4C-B638-B3FDE3C9776E}" type="slidenum">
              <a:rPr lang="fi-FI" smtClean="0"/>
              <a:t>‹#›</a:t>
            </a:fld>
            <a:endParaRPr lang="fi-FI"/>
          </a:p>
        </p:txBody>
      </p:sp>
    </p:spTree>
    <p:extLst>
      <p:ext uri="{BB962C8B-B14F-4D97-AF65-F5344CB8AC3E}">
        <p14:creationId xmlns:p14="http://schemas.microsoft.com/office/powerpoint/2010/main" val="1841266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83BB6DF-6E16-EB4B-A3EE-ACF50DF69F29}"/>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44E6A7C0-FAA4-F54A-A217-837B31AB92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E26FED74-1DA6-9441-A2C5-EBA42F895E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0020C358-8964-9442-B37F-846513E32E93}"/>
              </a:ext>
            </a:extLst>
          </p:cNvPr>
          <p:cNvSpPr>
            <a:spLocks noGrp="1"/>
          </p:cNvSpPr>
          <p:nvPr>
            <p:ph type="dt" sz="half" idx="10"/>
          </p:nvPr>
        </p:nvSpPr>
        <p:spPr/>
        <p:txBody>
          <a:bodyPr/>
          <a:lstStyle/>
          <a:p>
            <a:fld id="{811BF027-FDFC-3043-B287-BF8902FE7484}" type="datetimeFigureOut">
              <a:rPr lang="fi-FI" smtClean="0"/>
              <a:t>16.6.2022</a:t>
            </a:fld>
            <a:endParaRPr lang="fi-FI"/>
          </a:p>
        </p:txBody>
      </p:sp>
      <p:sp>
        <p:nvSpPr>
          <p:cNvPr id="6" name="Alatunnisteen paikkamerkki 5">
            <a:extLst>
              <a:ext uri="{FF2B5EF4-FFF2-40B4-BE49-F238E27FC236}">
                <a16:creationId xmlns:a16="http://schemas.microsoft.com/office/drawing/2014/main" id="{282A452E-29C1-5B43-85B4-C65A1C254116}"/>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C0B298C7-0CE3-A044-89A8-1920ED69E008}"/>
              </a:ext>
            </a:extLst>
          </p:cNvPr>
          <p:cNvSpPr>
            <a:spLocks noGrp="1"/>
          </p:cNvSpPr>
          <p:nvPr>
            <p:ph type="sldNum" sz="quarter" idx="12"/>
          </p:nvPr>
        </p:nvSpPr>
        <p:spPr/>
        <p:txBody>
          <a:bodyPr/>
          <a:lstStyle/>
          <a:p>
            <a:fld id="{83B38BBF-EBD4-BE4C-B638-B3FDE3C9776E}" type="slidenum">
              <a:rPr lang="fi-FI" smtClean="0"/>
              <a:t>‹#›</a:t>
            </a:fld>
            <a:endParaRPr lang="fi-FI"/>
          </a:p>
        </p:txBody>
      </p:sp>
    </p:spTree>
    <p:extLst>
      <p:ext uri="{BB962C8B-B14F-4D97-AF65-F5344CB8AC3E}">
        <p14:creationId xmlns:p14="http://schemas.microsoft.com/office/powerpoint/2010/main" val="884237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009712BB-838F-064E-B2CE-A5BB81627C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950CF7A5-FDA8-1547-8B5C-0BB5B0BEF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72ABB29-C8E6-F04D-A06B-63ABAE23A4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1BF027-FDFC-3043-B287-BF8902FE7484}" type="datetimeFigureOut">
              <a:rPr lang="fi-FI" smtClean="0"/>
              <a:t>16.6.2022</a:t>
            </a:fld>
            <a:endParaRPr lang="fi-FI"/>
          </a:p>
        </p:txBody>
      </p:sp>
      <p:sp>
        <p:nvSpPr>
          <p:cNvPr id="5" name="Alatunnisteen paikkamerkki 4">
            <a:extLst>
              <a:ext uri="{FF2B5EF4-FFF2-40B4-BE49-F238E27FC236}">
                <a16:creationId xmlns:a16="http://schemas.microsoft.com/office/drawing/2014/main" id="{9D85E6F7-5DE9-8149-B0C0-76B2441CA1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B815736C-9337-964D-90FE-A13E0C0E3C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B38BBF-EBD4-BE4C-B638-B3FDE3C9776E}" type="slidenum">
              <a:rPr lang="fi-FI" smtClean="0"/>
              <a:t>‹#›</a:t>
            </a:fld>
            <a:endParaRPr lang="fi-FI"/>
          </a:p>
        </p:txBody>
      </p:sp>
    </p:spTree>
    <p:extLst>
      <p:ext uri="{BB962C8B-B14F-4D97-AF65-F5344CB8AC3E}">
        <p14:creationId xmlns:p14="http://schemas.microsoft.com/office/powerpoint/2010/main" val="3078090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mailto:joona.lehtomaki@gov.fi" TargetMode="External"/><Relationship Id="rId7" Type="http://schemas.openxmlformats.org/officeDocument/2006/relationships/image" Target="../media/image11.svg"/><Relationship Id="rId2" Type="http://schemas.openxmlformats.org/officeDocument/2006/relationships/hyperlink" Target="mailto:peter.kullberg@syke.fi" TargetMode="Externa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2.emf"/><Relationship Id="rId4" Type="http://schemas.openxmlformats.org/officeDocument/2006/relationships/image" Target="../media/image1.emf"/><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Kuva 35">
            <a:extLst>
              <a:ext uri="{FF2B5EF4-FFF2-40B4-BE49-F238E27FC236}">
                <a16:creationId xmlns:a16="http://schemas.microsoft.com/office/drawing/2014/main" id="{BCF61FC5-8CF6-A64E-874D-C6728FD2BB9D}"/>
              </a:ext>
              <a:ext uri="{C183D7F6-B498-43B3-948B-1728B52AA6E4}">
                <adec:decorative xmlns:adec="http://schemas.microsoft.com/office/drawing/2017/decorative" val="1"/>
              </a:ext>
            </a:extLst>
          </p:cNvPr>
          <p:cNvPicPr>
            <a:picLocks noChangeAspect="1"/>
          </p:cNvPicPr>
          <p:nvPr/>
        </p:nvPicPr>
        <p:blipFill rotWithShape="1">
          <a:blip r:embed="rId3"/>
          <a:srcRect l="17528" t="30605" b="-1"/>
          <a:stretch/>
        </p:blipFill>
        <p:spPr>
          <a:xfrm>
            <a:off x="9723819" y="2218627"/>
            <a:ext cx="2548390" cy="4661602"/>
          </a:xfrm>
          <a:prstGeom prst="rect">
            <a:avLst/>
          </a:prstGeom>
        </p:spPr>
      </p:pic>
      <p:pic>
        <p:nvPicPr>
          <p:cNvPr id="35" name="Kuva 34">
            <a:extLst>
              <a:ext uri="{FF2B5EF4-FFF2-40B4-BE49-F238E27FC236}">
                <a16:creationId xmlns:a16="http://schemas.microsoft.com/office/drawing/2014/main" id="{8A405CF7-DF4B-F14C-9E86-582CF9AEC996}"/>
              </a:ext>
              <a:ext uri="{C183D7F6-B498-43B3-948B-1728B52AA6E4}">
                <adec:decorative xmlns:adec="http://schemas.microsoft.com/office/drawing/2017/decorative" val="1"/>
              </a:ext>
            </a:extLst>
          </p:cNvPr>
          <p:cNvPicPr>
            <a:picLocks noChangeAspect="1"/>
          </p:cNvPicPr>
          <p:nvPr/>
        </p:nvPicPr>
        <p:blipFill rotWithShape="1">
          <a:blip r:embed="rId3"/>
          <a:srcRect r="37701" b="62942"/>
          <a:stretch/>
        </p:blipFill>
        <p:spPr>
          <a:xfrm>
            <a:off x="8635544" y="-175501"/>
            <a:ext cx="2175918" cy="2813770"/>
          </a:xfrm>
          <a:prstGeom prst="rect">
            <a:avLst/>
          </a:prstGeom>
        </p:spPr>
      </p:pic>
      <p:pic>
        <p:nvPicPr>
          <p:cNvPr id="38" name="Kuva 37">
            <a:extLst>
              <a:ext uri="{FF2B5EF4-FFF2-40B4-BE49-F238E27FC236}">
                <a16:creationId xmlns:a16="http://schemas.microsoft.com/office/drawing/2014/main" id="{F73F9EC8-E065-F842-A3AE-26DED250A4A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41903" y="508000"/>
            <a:ext cx="2540990" cy="1429307"/>
          </a:xfrm>
          <a:prstGeom prst="rect">
            <a:avLst/>
          </a:prstGeom>
        </p:spPr>
      </p:pic>
      <p:sp>
        <p:nvSpPr>
          <p:cNvPr id="13" name="Otsikko 8">
            <a:extLst>
              <a:ext uri="{FF2B5EF4-FFF2-40B4-BE49-F238E27FC236}">
                <a16:creationId xmlns:a16="http://schemas.microsoft.com/office/drawing/2014/main" id="{FA923A3C-51FC-2F44-A45E-BB78E1889209}"/>
              </a:ext>
            </a:extLst>
          </p:cNvPr>
          <p:cNvSpPr>
            <a:spLocks noGrp="1"/>
          </p:cNvSpPr>
          <p:nvPr>
            <p:ph type="ctrTitle"/>
          </p:nvPr>
        </p:nvSpPr>
        <p:spPr>
          <a:xfrm>
            <a:off x="752759" y="2218628"/>
            <a:ext cx="8971060" cy="1673300"/>
          </a:xfrm>
        </p:spPr>
        <p:txBody>
          <a:bodyPr>
            <a:noAutofit/>
          </a:bodyPr>
          <a:lstStyle/>
          <a:p>
            <a:pPr algn="l"/>
            <a:r>
              <a:rPr lang="fi-FI" sz="4000" b="1" dirty="0"/>
              <a:t>Suomen ekosysteemiobservatorion rooli kansallisen </a:t>
            </a:r>
            <a:r>
              <a:rPr lang="fi-FI" sz="4000" b="1" dirty="0" err="1"/>
              <a:t>biodiversiteettistrategian</a:t>
            </a:r>
            <a:r>
              <a:rPr lang="fi-FI" sz="4000" b="1" dirty="0"/>
              <a:t> toimeenpanossa</a:t>
            </a:r>
            <a:endParaRPr lang="fi-FI" sz="4000" b="1" dirty="0">
              <a:solidFill>
                <a:srgbClr val="395152"/>
              </a:solidFill>
              <a:latin typeface="Poppins" pitchFamily="2" charset="77"/>
              <a:cs typeface="Poppins" pitchFamily="2" charset="77"/>
            </a:endParaRPr>
          </a:p>
        </p:txBody>
      </p:sp>
      <p:sp>
        <p:nvSpPr>
          <p:cNvPr id="15" name="Alaotsikko 11">
            <a:extLst>
              <a:ext uri="{FF2B5EF4-FFF2-40B4-BE49-F238E27FC236}">
                <a16:creationId xmlns:a16="http://schemas.microsoft.com/office/drawing/2014/main" id="{85F7E798-91AB-FD4D-953B-5A4CC987C3F6}"/>
              </a:ext>
            </a:extLst>
          </p:cNvPr>
          <p:cNvSpPr>
            <a:spLocks noGrp="1"/>
          </p:cNvSpPr>
          <p:nvPr>
            <p:ph type="subTitle" idx="1"/>
          </p:nvPr>
        </p:nvSpPr>
        <p:spPr>
          <a:xfrm>
            <a:off x="752759" y="4081758"/>
            <a:ext cx="8971060" cy="1655762"/>
          </a:xfrm>
        </p:spPr>
        <p:txBody>
          <a:bodyPr/>
          <a:lstStyle/>
          <a:p>
            <a:pPr algn="l"/>
            <a:r>
              <a:rPr lang="fi-FI" dirty="0">
                <a:solidFill>
                  <a:schemeClr val="tx1">
                    <a:lumMod val="85000"/>
                    <a:lumOff val="15000"/>
                  </a:schemeClr>
                </a:solidFill>
                <a:latin typeface="Montserrat" pitchFamily="2" charset="77"/>
              </a:rPr>
              <a:t>Peter Kullberg (SYKE)</a:t>
            </a:r>
          </a:p>
          <a:p>
            <a:pPr algn="l"/>
            <a:r>
              <a:rPr lang="fi-FI" dirty="0">
                <a:solidFill>
                  <a:schemeClr val="tx1">
                    <a:lumMod val="85000"/>
                    <a:lumOff val="15000"/>
                  </a:schemeClr>
                </a:solidFill>
                <a:latin typeface="Montserrat" pitchFamily="2" charset="77"/>
              </a:rPr>
              <a:t>Joona Lehtomäki (YM)</a:t>
            </a:r>
          </a:p>
        </p:txBody>
      </p:sp>
      <p:pic>
        <p:nvPicPr>
          <p:cNvPr id="3" name="Kuva 2">
            <a:extLst>
              <a:ext uri="{FF2B5EF4-FFF2-40B4-BE49-F238E27FC236}">
                <a16:creationId xmlns:a16="http://schemas.microsoft.com/office/drawing/2014/main" id="{3118C1AE-A20D-5C4D-9799-8CFC5FE26FC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887446" y="-20547"/>
            <a:ext cx="3304554" cy="2495910"/>
          </a:xfrm>
          <a:prstGeom prst="rect">
            <a:avLst/>
          </a:prstGeom>
        </p:spPr>
      </p:pic>
      <p:pic>
        <p:nvPicPr>
          <p:cNvPr id="7" name="Kuva 6">
            <a:extLst>
              <a:ext uri="{FF2B5EF4-FFF2-40B4-BE49-F238E27FC236}">
                <a16:creationId xmlns:a16="http://schemas.microsoft.com/office/drawing/2014/main" id="{F573592D-75F3-2B46-B458-82E5F20B9A6A}"/>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9454575" y="2269343"/>
            <a:ext cx="2748348" cy="4031428"/>
          </a:xfrm>
          <a:prstGeom prst="rect">
            <a:avLst/>
          </a:prstGeom>
        </p:spPr>
      </p:pic>
      <p:pic>
        <p:nvPicPr>
          <p:cNvPr id="9" name="Kuva 8">
            <a:extLst>
              <a:ext uri="{FF2B5EF4-FFF2-40B4-BE49-F238E27FC236}">
                <a16:creationId xmlns:a16="http://schemas.microsoft.com/office/drawing/2014/main" id="{F4F7A429-59C6-456F-931C-1D8697E3C9BA}"/>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21212" y="838400"/>
            <a:ext cx="1078629" cy="798060"/>
          </a:xfrm>
          <a:prstGeom prst="rect">
            <a:avLst/>
          </a:prstGeom>
        </p:spPr>
      </p:pic>
      <p:pic>
        <p:nvPicPr>
          <p:cNvPr id="10" name="Kuva 9">
            <a:extLst>
              <a:ext uri="{FF2B5EF4-FFF2-40B4-BE49-F238E27FC236}">
                <a16:creationId xmlns:a16="http://schemas.microsoft.com/office/drawing/2014/main" id="{0CA008F4-CE77-4FFC-B61F-D9E717A77D0C}"/>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4551830" y="809005"/>
            <a:ext cx="2285714" cy="835048"/>
          </a:xfrm>
          <a:prstGeom prst="rect">
            <a:avLst/>
          </a:prstGeom>
        </p:spPr>
      </p:pic>
      <p:sp>
        <p:nvSpPr>
          <p:cNvPr id="12" name="Alaotsikko 2">
            <a:extLst>
              <a:ext uri="{FF2B5EF4-FFF2-40B4-BE49-F238E27FC236}">
                <a16:creationId xmlns:a16="http://schemas.microsoft.com/office/drawing/2014/main" id="{8B095250-2C0F-4AD4-AC3D-F248E6282F24}"/>
              </a:ext>
            </a:extLst>
          </p:cNvPr>
          <p:cNvSpPr txBox="1">
            <a:spLocks/>
          </p:cNvSpPr>
          <p:nvPr/>
        </p:nvSpPr>
        <p:spPr>
          <a:xfrm>
            <a:off x="419245" y="197443"/>
            <a:ext cx="8652339" cy="8363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i-FI" sz="1600" b="1" dirty="0">
                <a:solidFill>
                  <a:srgbClr val="212529"/>
                </a:solidFill>
                <a:latin typeface="Roboto" panose="02000000000000000000" pitchFamily="2" charset="0"/>
              </a:rPr>
              <a:t>Kohti ekosysteemitilinpidon toimijaverkostoa? Scandic </a:t>
            </a:r>
            <a:r>
              <a:rPr lang="fi-FI" sz="1600" b="1" dirty="0" err="1">
                <a:solidFill>
                  <a:srgbClr val="212529"/>
                </a:solidFill>
                <a:latin typeface="Roboto" panose="02000000000000000000" pitchFamily="2" charset="0"/>
              </a:rPr>
              <a:t>Simonkenttä</a:t>
            </a:r>
            <a:r>
              <a:rPr lang="fi-FI" sz="1600" b="1" dirty="0">
                <a:solidFill>
                  <a:srgbClr val="212529"/>
                </a:solidFill>
                <a:latin typeface="Roboto" panose="02000000000000000000" pitchFamily="2" charset="0"/>
              </a:rPr>
              <a:t> 14.6.2022, Helsinki</a:t>
            </a:r>
            <a:endParaRPr lang="fi-FI" sz="2000" b="1" dirty="0">
              <a:solidFill>
                <a:srgbClr val="395152"/>
              </a:solidFill>
              <a:latin typeface="Montserrat" pitchFamily="2" charset="77"/>
            </a:endParaRPr>
          </a:p>
        </p:txBody>
      </p:sp>
      <p:sp>
        <p:nvSpPr>
          <p:cNvPr id="4" name="Tekstiruutu 20">
            <a:extLst>
              <a:ext uri="{FF2B5EF4-FFF2-40B4-BE49-F238E27FC236}">
                <a16:creationId xmlns:a16="http://schemas.microsoft.com/office/drawing/2014/main" id="{51EAA3F2-4CC7-1E2D-29CB-A0A83BA75461}"/>
              </a:ext>
            </a:extLst>
          </p:cNvPr>
          <p:cNvSpPr txBox="1"/>
          <p:nvPr/>
        </p:nvSpPr>
        <p:spPr>
          <a:xfrm>
            <a:off x="0" y="6487497"/>
            <a:ext cx="6134100" cy="338554"/>
          </a:xfrm>
          <a:prstGeom prst="rect">
            <a:avLst/>
          </a:prstGeom>
          <a:noFill/>
        </p:spPr>
        <p:txBody>
          <a:bodyPr wrap="square" lIns="91440" tIns="45720" rIns="91440" bIns="45720" anchor="t">
            <a:spAutoFit/>
          </a:bodyPr>
          <a:lstStyle/>
          <a:p>
            <a:r>
              <a:rPr lang="fi-FI" sz="1600" dirty="0">
                <a:latin typeface="Montserrat"/>
              </a:rPr>
              <a:t>#Ekosysteemitilinpito | @EStilinpito</a:t>
            </a:r>
            <a:endParaRPr lang="fi-FI" sz="1600" dirty="0">
              <a:latin typeface="Montserrat" panose="00000500000000000000" pitchFamily="2" charset="0"/>
            </a:endParaRPr>
          </a:p>
        </p:txBody>
      </p:sp>
      <p:pic>
        <p:nvPicPr>
          <p:cNvPr id="1026" name="Picture 2" descr="https://ym.emmi.fi/l/qJHLsLcmcQ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8179" y="970507"/>
            <a:ext cx="1743316" cy="523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261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772B04F6-B78F-4C4B-9EE9-536CC9F182B7}"/>
              </a:ext>
            </a:extLst>
          </p:cNvPr>
          <p:cNvSpPr>
            <a:spLocks noGrp="1"/>
          </p:cNvSpPr>
          <p:nvPr>
            <p:ph type="title"/>
          </p:nvPr>
        </p:nvSpPr>
        <p:spPr>
          <a:xfrm>
            <a:off x="839788" y="365125"/>
            <a:ext cx="10515600" cy="1325563"/>
          </a:xfrm>
        </p:spPr>
        <p:txBody>
          <a:bodyPr>
            <a:noAutofit/>
          </a:bodyPr>
          <a:lstStyle/>
          <a:p>
            <a:r>
              <a:rPr lang="fi-FI" sz="4000" b="1" dirty="0">
                <a:solidFill>
                  <a:srgbClr val="395152"/>
                </a:solidFill>
                <a:latin typeface="Poppins" pitchFamily="2" charset="77"/>
                <a:cs typeface="Poppins" pitchFamily="2" charset="77"/>
              </a:rPr>
              <a:t>Kansallinen luonnon monimuotoisuus-strategia ja toimintaohjelma (NBSAP)</a:t>
            </a:r>
          </a:p>
        </p:txBody>
      </p:sp>
      <p:sp>
        <p:nvSpPr>
          <p:cNvPr id="4" name="Sisällön paikkamerkki 3">
            <a:extLst>
              <a:ext uri="{FF2B5EF4-FFF2-40B4-BE49-F238E27FC236}">
                <a16:creationId xmlns:a16="http://schemas.microsoft.com/office/drawing/2014/main" id="{6CF3B37F-FB68-0D43-B48A-2530AFE44518}"/>
              </a:ext>
            </a:extLst>
          </p:cNvPr>
          <p:cNvSpPr>
            <a:spLocks noGrp="1"/>
          </p:cNvSpPr>
          <p:nvPr>
            <p:ph idx="1"/>
          </p:nvPr>
        </p:nvSpPr>
        <p:spPr/>
        <p:txBody>
          <a:bodyPr vert="horz" lIns="91440" tIns="45720" rIns="91440" bIns="45720" rtlCol="0" anchor="t">
            <a:normAutofit/>
          </a:bodyPr>
          <a:lstStyle/>
          <a:p>
            <a:r>
              <a:rPr lang="fi-FI" sz="2000" dirty="0">
                <a:solidFill>
                  <a:srgbClr val="333333"/>
                </a:solidFill>
                <a:latin typeface="Montserrat" panose="00000500000000000000" pitchFamily="2" charset="0"/>
              </a:rPr>
              <a:t>Kansallinen luonnon monimuotoisuusstrategia</a:t>
            </a:r>
          </a:p>
          <a:p>
            <a:pPr lvl="1"/>
            <a:r>
              <a:rPr lang="fi-FI" sz="1800" dirty="0">
                <a:solidFill>
                  <a:srgbClr val="333333"/>
                </a:solidFill>
                <a:latin typeface="Montserrat" panose="00000500000000000000" pitchFamily="2" charset="0"/>
              </a:rPr>
              <a:t>Tavoitteena valtioneuvoston selonteko eduskunnalle syksyllä 2022</a:t>
            </a:r>
          </a:p>
          <a:p>
            <a:pPr lvl="1"/>
            <a:r>
              <a:rPr lang="fi-FI" sz="1800" dirty="0">
                <a:solidFill>
                  <a:srgbClr val="333333"/>
                </a:solidFill>
                <a:latin typeface="Montserrat" panose="00000500000000000000" pitchFamily="2" charset="0"/>
              </a:rPr>
              <a:t>Linjassa YK:n </a:t>
            </a:r>
            <a:r>
              <a:rPr lang="fi-FI" sz="1800" dirty="0" err="1">
                <a:solidFill>
                  <a:srgbClr val="333333"/>
                </a:solidFill>
                <a:latin typeface="Montserrat" panose="00000500000000000000" pitchFamily="2" charset="0"/>
              </a:rPr>
              <a:t>biodiversiteettisopimuksen</a:t>
            </a:r>
            <a:r>
              <a:rPr lang="fi-FI" sz="1800" dirty="0">
                <a:solidFill>
                  <a:srgbClr val="333333"/>
                </a:solidFill>
                <a:latin typeface="Montserrat" panose="00000500000000000000" pitchFamily="2" charset="0"/>
              </a:rPr>
              <a:t> (CBD) ja EU:n </a:t>
            </a:r>
            <a:r>
              <a:rPr lang="fi-FI" sz="1800" dirty="0" err="1">
                <a:solidFill>
                  <a:srgbClr val="333333"/>
                </a:solidFill>
                <a:latin typeface="Montserrat" panose="00000500000000000000" pitchFamily="2" charset="0"/>
              </a:rPr>
              <a:t>biodiversiteettistrategian</a:t>
            </a:r>
            <a:r>
              <a:rPr lang="fi-FI" sz="1800" dirty="0">
                <a:solidFill>
                  <a:srgbClr val="333333"/>
                </a:solidFill>
                <a:latin typeface="Montserrat" panose="00000500000000000000" pitchFamily="2" charset="0"/>
              </a:rPr>
              <a:t> tavoitteiden kanssa</a:t>
            </a:r>
          </a:p>
          <a:p>
            <a:r>
              <a:rPr lang="fi-FI" sz="2000" dirty="0">
                <a:solidFill>
                  <a:srgbClr val="333333"/>
                </a:solidFill>
                <a:latin typeface="Montserrat" panose="00000500000000000000" pitchFamily="2" charset="0"/>
              </a:rPr>
              <a:t>Strategiaa toteuttava toimintaohjelma</a:t>
            </a:r>
          </a:p>
          <a:p>
            <a:pPr lvl="1"/>
            <a:r>
              <a:rPr lang="fi-FI" sz="1800" dirty="0">
                <a:solidFill>
                  <a:srgbClr val="333333"/>
                </a:solidFill>
                <a:latin typeface="Montserrat" panose="00000500000000000000" pitchFamily="2" charset="0"/>
              </a:rPr>
              <a:t>Valmistellaan syksyllä 2022, julkaistaan keväällä 2023</a:t>
            </a:r>
          </a:p>
          <a:p>
            <a:pPr lvl="1"/>
            <a:r>
              <a:rPr lang="fi-FI" sz="1800" dirty="0">
                <a:solidFill>
                  <a:srgbClr val="333333"/>
                </a:solidFill>
                <a:latin typeface="Montserrat" panose="00000500000000000000" pitchFamily="2" charset="0"/>
              </a:rPr>
              <a:t>Toimeenpanee kansallista monimuotoisuusstrategiaa ja siten myös YK:n </a:t>
            </a:r>
            <a:r>
              <a:rPr lang="fi-FI" sz="1800" dirty="0" err="1">
                <a:solidFill>
                  <a:srgbClr val="333333"/>
                </a:solidFill>
                <a:latin typeface="Montserrat" panose="00000500000000000000" pitchFamily="2" charset="0"/>
              </a:rPr>
              <a:t>biodiversiteettisopimuksen</a:t>
            </a:r>
            <a:r>
              <a:rPr lang="fi-FI" sz="1800" dirty="0">
                <a:solidFill>
                  <a:srgbClr val="333333"/>
                </a:solidFill>
                <a:latin typeface="Montserrat" panose="00000500000000000000" pitchFamily="2" charset="0"/>
              </a:rPr>
              <a:t> sekä EU:n </a:t>
            </a:r>
            <a:r>
              <a:rPr lang="fi-FI" sz="1800" dirty="0" err="1">
                <a:solidFill>
                  <a:srgbClr val="333333"/>
                </a:solidFill>
                <a:latin typeface="Montserrat" panose="00000500000000000000" pitchFamily="2" charset="0"/>
              </a:rPr>
              <a:t>biodiversieettistrategian</a:t>
            </a:r>
            <a:r>
              <a:rPr lang="fi-FI" sz="1800" dirty="0">
                <a:solidFill>
                  <a:srgbClr val="333333"/>
                </a:solidFill>
                <a:latin typeface="Montserrat" panose="00000500000000000000" pitchFamily="2" charset="0"/>
              </a:rPr>
              <a:t> mukaisia toimia</a:t>
            </a:r>
          </a:p>
          <a:p>
            <a:endParaRPr lang="fi-FI" sz="2200" dirty="0">
              <a:solidFill>
                <a:srgbClr val="333333"/>
              </a:solidFill>
              <a:latin typeface="Montserrat" panose="00000500000000000000" pitchFamily="2" charset="0"/>
            </a:endParaRPr>
          </a:p>
          <a:p>
            <a:endParaRPr lang="fi-FI" sz="2000" b="0" i="0" dirty="0">
              <a:solidFill>
                <a:srgbClr val="333333"/>
              </a:solidFill>
              <a:effectLst/>
              <a:latin typeface="Montserrat" panose="00000500000000000000" pitchFamily="2" charset="0"/>
            </a:endParaRPr>
          </a:p>
        </p:txBody>
      </p:sp>
      <p:pic>
        <p:nvPicPr>
          <p:cNvPr id="10" name="Kuva 9">
            <a:extLst>
              <a:ext uri="{FF2B5EF4-FFF2-40B4-BE49-F238E27FC236}">
                <a16:creationId xmlns:a16="http://schemas.microsoft.com/office/drawing/2014/main" id="{2FA0B7BF-2F9F-473E-9FA1-DA063E3F13C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972792" y="6104382"/>
            <a:ext cx="1371600" cy="772668"/>
          </a:xfrm>
          <a:prstGeom prst="rect">
            <a:avLst/>
          </a:prstGeom>
        </p:spPr>
      </p:pic>
      <p:pic>
        <p:nvPicPr>
          <p:cNvPr id="11" name="Kuva 10">
            <a:extLst>
              <a:ext uri="{FF2B5EF4-FFF2-40B4-BE49-F238E27FC236}">
                <a16:creationId xmlns:a16="http://schemas.microsoft.com/office/drawing/2014/main" id="{67EC23AA-AFCF-45BB-81CC-1D20E8ACD9F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2145" y="6197041"/>
            <a:ext cx="826949" cy="611846"/>
          </a:xfrm>
          <a:prstGeom prst="rect">
            <a:avLst/>
          </a:prstGeom>
        </p:spPr>
      </p:pic>
      <p:pic>
        <p:nvPicPr>
          <p:cNvPr id="12" name="Kuva 11">
            <a:extLst>
              <a:ext uri="{FF2B5EF4-FFF2-40B4-BE49-F238E27FC236}">
                <a16:creationId xmlns:a16="http://schemas.microsoft.com/office/drawing/2014/main" id="{DF399894-A116-45C7-870E-7EDA953E856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948325" y="6156845"/>
            <a:ext cx="1904762" cy="695873"/>
          </a:xfrm>
          <a:prstGeom prst="rect">
            <a:avLst/>
          </a:prstGeom>
        </p:spPr>
      </p:pic>
      <p:sp>
        <p:nvSpPr>
          <p:cNvPr id="3" name="Tekstiruutu 20">
            <a:extLst>
              <a:ext uri="{FF2B5EF4-FFF2-40B4-BE49-F238E27FC236}">
                <a16:creationId xmlns:a16="http://schemas.microsoft.com/office/drawing/2014/main" id="{F93C5B53-4F48-26CA-CE63-EC9DBAB63EB5}"/>
              </a:ext>
            </a:extLst>
          </p:cNvPr>
          <p:cNvSpPr txBox="1"/>
          <p:nvPr/>
        </p:nvSpPr>
        <p:spPr>
          <a:xfrm>
            <a:off x="0" y="6487497"/>
            <a:ext cx="6134100" cy="338554"/>
          </a:xfrm>
          <a:prstGeom prst="rect">
            <a:avLst/>
          </a:prstGeom>
          <a:noFill/>
        </p:spPr>
        <p:txBody>
          <a:bodyPr wrap="square" lIns="91440" tIns="45720" rIns="91440" bIns="45720" anchor="t">
            <a:spAutoFit/>
          </a:bodyPr>
          <a:lstStyle/>
          <a:p>
            <a:r>
              <a:rPr lang="fi-FI" sz="1600" dirty="0">
                <a:latin typeface="Montserrat"/>
              </a:rPr>
              <a:t>#Ekosysteemitilinpito | @EStilinpito</a:t>
            </a:r>
            <a:endParaRPr lang="fi-FI" sz="1600" dirty="0">
              <a:latin typeface="Montserrat" panose="00000500000000000000" pitchFamily="2" charset="0"/>
            </a:endParaRPr>
          </a:p>
        </p:txBody>
      </p:sp>
      <p:pic>
        <p:nvPicPr>
          <p:cNvPr id="14" name="Picture 2" descr="https://ym.emmi.fi/l/qJHLsLcmcQ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8829" y="6176963"/>
            <a:ext cx="1743316" cy="523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928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772B04F6-B78F-4C4B-9EE9-536CC9F182B7}"/>
              </a:ext>
            </a:extLst>
          </p:cNvPr>
          <p:cNvSpPr>
            <a:spLocks noGrp="1"/>
          </p:cNvSpPr>
          <p:nvPr>
            <p:ph type="title"/>
          </p:nvPr>
        </p:nvSpPr>
        <p:spPr>
          <a:xfrm>
            <a:off x="839788" y="365125"/>
            <a:ext cx="10515600" cy="1325563"/>
          </a:xfrm>
        </p:spPr>
        <p:txBody>
          <a:bodyPr>
            <a:noAutofit/>
          </a:bodyPr>
          <a:lstStyle/>
          <a:p>
            <a:r>
              <a:rPr lang="fi-FI" sz="4000" b="1" dirty="0">
                <a:solidFill>
                  <a:srgbClr val="395152"/>
                </a:solidFill>
                <a:latin typeface="Poppins" pitchFamily="2" charset="77"/>
                <a:cs typeface="Poppins" pitchFamily="2" charset="77"/>
              </a:rPr>
              <a:t>Kansallinen luonnon monimuotoisuus-strategia ja toimintaohjelma (NBSAP) 1/3</a:t>
            </a:r>
          </a:p>
        </p:txBody>
      </p:sp>
      <p:sp>
        <p:nvSpPr>
          <p:cNvPr id="4" name="Sisällön paikkamerkki 3">
            <a:extLst>
              <a:ext uri="{FF2B5EF4-FFF2-40B4-BE49-F238E27FC236}">
                <a16:creationId xmlns:a16="http://schemas.microsoft.com/office/drawing/2014/main" id="{6CF3B37F-FB68-0D43-B48A-2530AFE44518}"/>
              </a:ext>
            </a:extLst>
          </p:cNvPr>
          <p:cNvSpPr>
            <a:spLocks noGrp="1"/>
          </p:cNvSpPr>
          <p:nvPr>
            <p:ph idx="1"/>
          </p:nvPr>
        </p:nvSpPr>
        <p:spPr/>
        <p:txBody>
          <a:bodyPr vert="horz" lIns="91440" tIns="45720" rIns="91440" bIns="45720" rtlCol="0" anchor="t">
            <a:normAutofit/>
          </a:bodyPr>
          <a:lstStyle/>
          <a:p>
            <a:pPr marL="0" indent="0">
              <a:buNone/>
            </a:pPr>
            <a:r>
              <a:rPr lang="fi-FI" sz="2000" dirty="0">
                <a:solidFill>
                  <a:srgbClr val="333333"/>
                </a:solidFill>
                <a:latin typeface="Montserrat" panose="00000500000000000000" pitchFamily="2" charset="0"/>
              </a:rPr>
              <a:t>Päätavoite:</a:t>
            </a:r>
          </a:p>
          <a:p>
            <a:pPr marL="177800" indent="0">
              <a:buNone/>
            </a:pPr>
            <a:r>
              <a:rPr lang="fi-FI" sz="2000" dirty="0">
                <a:solidFill>
                  <a:srgbClr val="333333"/>
                </a:solidFill>
                <a:latin typeface="Montserrat" panose="00000500000000000000" pitchFamily="2" charset="0"/>
              </a:rPr>
              <a:t>Vuoteen 2030 mennessä luonnon monimuotoisuuden väheneminen on pysäytetty ja kehitys käännetty elpymisuralle. </a:t>
            </a:r>
          </a:p>
          <a:p>
            <a:pPr marL="177800" indent="0">
              <a:buNone/>
            </a:pPr>
            <a:r>
              <a:rPr lang="fi-FI" sz="2000" dirty="0">
                <a:solidFill>
                  <a:srgbClr val="333333"/>
                </a:solidFill>
                <a:latin typeface="Montserrat" panose="00000500000000000000" pitchFamily="2" charset="0"/>
              </a:rPr>
              <a:t>Vuoteen 2035 mennessä ihmisten aiheuttamien muutosten nettovaikutus Suomen luonnon monimuotoisuuden kehitykseen on monimuotoisuutta lisäävä verrattuna vuoteen 2020.</a:t>
            </a:r>
          </a:p>
          <a:p>
            <a:pPr marL="177800" indent="0">
              <a:buNone/>
            </a:pPr>
            <a:r>
              <a:rPr lang="fi-FI" sz="2000" dirty="0">
                <a:solidFill>
                  <a:srgbClr val="333333"/>
                </a:solidFill>
                <a:latin typeface="Montserrat" panose="00000500000000000000" pitchFamily="2" charset="0"/>
              </a:rPr>
              <a:t>Vuonna 2050 Suomessa luonnon monimuotoisuutta arvostetaan, suojellaan, ennallistetaan ja hyödynnetään tavoilla, joilla luonnon monimuotoisuus edelleen elpyy. Ekosysteemien toiminta on turvattu, jolloin ihmiset hyötyvät monimuotoisesta luonnosta ja luonnon köyhtymisen aiheuttamat riskit on torjuttu. </a:t>
            </a:r>
          </a:p>
          <a:p>
            <a:pPr marL="0" indent="0">
              <a:buNone/>
            </a:pPr>
            <a:endParaRPr lang="fi-FI" sz="2200" dirty="0">
              <a:solidFill>
                <a:srgbClr val="333333"/>
              </a:solidFill>
              <a:latin typeface="Montserrat" panose="00000500000000000000" pitchFamily="2" charset="0"/>
            </a:endParaRPr>
          </a:p>
          <a:p>
            <a:endParaRPr lang="fi-FI" sz="2000" b="0" i="0" dirty="0">
              <a:solidFill>
                <a:srgbClr val="333333"/>
              </a:solidFill>
              <a:effectLst/>
              <a:latin typeface="Montserrat" panose="00000500000000000000" pitchFamily="2" charset="0"/>
            </a:endParaRPr>
          </a:p>
        </p:txBody>
      </p:sp>
      <p:pic>
        <p:nvPicPr>
          <p:cNvPr id="10" name="Kuva 9">
            <a:extLst>
              <a:ext uri="{FF2B5EF4-FFF2-40B4-BE49-F238E27FC236}">
                <a16:creationId xmlns:a16="http://schemas.microsoft.com/office/drawing/2014/main" id="{2FA0B7BF-2F9F-473E-9FA1-DA063E3F13C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972792" y="6104382"/>
            <a:ext cx="1371600" cy="772668"/>
          </a:xfrm>
          <a:prstGeom prst="rect">
            <a:avLst/>
          </a:prstGeom>
        </p:spPr>
      </p:pic>
      <p:pic>
        <p:nvPicPr>
          <p:cNvPr id="11" name="Kuva 10">
            <a:extLst>
              <a:ext uri="{FF2B5EF4-FFF2-40B4-BE49-F238E27FC236}">
                <a16:creationId xmlns:a16="http://schemas.microsoft.com/office/drawing/2014/main" id="{67EC23AA-AFCF-45BB-81CC-1D20E8ACD9F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2145" y="6197041"/>
            <a:ext cx="826949" cy="611846"/>
          </a:xfrm>
          <a:prstGeom prst="rect">
            <a:avLst/>
          </a:prstGeom>
        </p:spPr>
      </p:pic>
      <p:pic>
        <p:nvPicPr>
          <p:cNvPr id="12" name="Kuva 11">
            <a:extLst>
              <a:ext uri="{FF2B5EF4-FFF2-40B4-BE49-F238E27FC236}">
                <a16:creationId xmlns:a16="http://schemas.microsoft.com/office/drawing/2014/main" id="{DF399894-A116-45C7-870E-7EDA953E856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948325" y="6156845"/>
            <a:ext cx="1904762" cy="695873"/>
          </a:xfrm>
          <a:prstGeom prst="rect">
            <a:avLst/>
          </a:prstGeom>
        </p:spPr>
      </p:pic>
      <p:sp>
        <p:nvSpPr>
          <p:cNvPr id="3" name="Tekstiruutu 20">
            <a:extLst>
              <a:ext uri="{FF2B5EF4-FFF2-40B4-BE49-F238E27FC236}">
                <a16:creationId xmlns:a16="http://schemas.microsoft.com/office/drawing/2014/main" id="{F93C5B53-4F48-26CA-CE63-EC9DBAB63EB5}"/>
              </a:ext>
            </a:extLst>
          </p:cNvPr>
          <p:cNvSpPr txBox="1"/>
          <p:nvPr/>
        </p:nvSpPr>
        <p:spPr>
          <a:xfrm>
            <a:off x="0" y="6487497"/>
            <a:ext cx="6134100" cy="338554"/>
          </a:xfrm>
          <a:prstGeom prst="rect">
            <a:avLst/>
          </a:prstGeom>
          <a:noFill/>
        </p:spPr>
        <p:txBody>
          <a:bodyPr wrap="square" lIns="91440" tIns="45720" rIns="91440" bIns="45720" anchor="t">
            <a:spAutoFit/>
          </a:bodyPr>
          <a:lstStyle/>
          <a:p>
            <a:r>
              <a:rPr lang="fi-FI" sz="1600" dirty="0">
                <a:latin typeface="Montserrat"/>
              </a:rPr>
              <a:t>#Ekosysteemitilinpito | @EStilinpito</a:t>
            </a:r>
            <a:endParaRPr lang="fi-FI" sz="1600" dirty="0">
              <a:latin typeface="Montserrat" panose="00000500000000000000" pitchFamily="2" charset="0"/>
            </a:endParaRPr>
          </a:p>
        </p:txBody>
      </p:sp>
      <p:pic>
        <p:nvPicPr>
          <p:cNvPr id="14" name="Picture 2" descr="https://ym.emmi.fi/l/qJHLsLcmcQ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8829" y="6176963"/>
            <a:ext cx="1743316" cy="523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33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772B04F6-B78F-4C4B-9EE9-536CC9F182B7}"/>
              </a:ext>
            </a:extLst>
          </p:cNvPr>
          <p:cNvSpPr>
            <a:spLocks noGrp="1"/>
          </p:cNvSpPr>
          <p:nvPr>
            <p:ph type="title"/>
          </p:nvPr>
        </p:nvSpPr>
        <p:spPr>
          <a:xfrm>
            <a:off x="839788" y="365125"/>
            <a:ext cx="10515600" cy="1325563"/>
          </a:xfrm>
        </p:spPr>
        <p:txBody>
          <a:bodyPr>
            <a:noAutofit/>
          </a:bodyPr>
          <a:lstStyle/>
          <a:p>
            <a:r>
              <a:rPr lang="fi-FI" sz="4000" b="1" dirty="0">
                <a:solidFill>
                  <a:srgbClr val="395152"/>
                </a:solidFill>
                <a:latin typeface="Poppins" pitchFamily="2" charset="77"/>
                <a:cs typeface="Poppins" pitchFamily="2" charset="77"/>
              </a:rPr>
              <a:t>Kansallinen luonnon monimuotoisuus-strategia ja toimintaohjelma (NBSAP) 3/3</a:t>
            </a:r>
          </a:p>
        </p:txBody>
      </p:sp>
      <p:pic>
        <p:nvPicPr>
          <p:cNvPr id="10" name="Kuva 9">
            <a:extLst>
              <a:ext uri="{FF2B5EF4-FFF2-40B4-BE49-F238E27FC236}">
                <a16:creationId xmlns:a16="http://schemas.microsoft.com/office/drawing/2014/main" id="{2FA0B7BF-2F9F-473E-9FA1-DA063E3F13C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972792" y="6104382"/>
            <a:ext cx="1371600" cy="772668"/>
          </a:xfrm>
          <a:prstGeom prst="rect">
            <a:avLst/>
          </a:prstGeom>
        </p:spPr>
      </p:pic>
      <p:pic>
        <p:nvPicPr>
          <p:cNvPr id="11" name="Kuva 10">
            <a:extLst>
              <a:ext uri="{FF2B5EF4-FFF2-40B4-BE49-F238E27FC236}">
                <a16:creationId xmlns:a16="http://schemas.microsoft.com/office/drawing/2014/main" id="{67EC23AA-AFCF-45BB-81CC-1D20E8ACD9F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2145" y="6197041"/>
            <a:ext cx="826949" cy="611846"/>
          </a:xfrm>
          <a:prstGeom prst="rect">
            <a:avLst/>
          </a:prstGeom>
        </p:spPr>
      </p:pic>
      <p:pic>
        <p:nvPicPr>
          <p:cNvPr id="12" name="Kuva 11">
            <a:extLst>
              <a:ext uri="{FF2B5EF4-FFF2-40B4-BE49-F238E27FC236}">
                <a16:creationId xmlns:a16="http://schemas.microsoft.com/office/drawing/2014/main" id="{DF399894-A116-45C7-870E-7EDA953E856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948325" y="6156845"/>
            <a:ext cx="1904762" cy="695873"/>
          </a:xfrm>
          <a:prstGeom prst="rect">
            <a:avLst/>
          </a:prstGeom>
        </p:spPr>
      </p:pic>
      <p:sp>
        <p:nvSpPr>
          <p:cNvPr id="3" name="Tekstiruutu 20">
            <a:extLst>
              <a:ext uri="{FF2B5EF4-FFF2-40B4-BE49-F238E27FC236}">
                <a16:creationId xmlns:a16="http://schemas.microsoft.com/office/drawing/2014/main" id="{F93C5B53-4F48-26CA-CE63-EC9DBAB63EB5}"/>
              </a:ext>
            </a:extLst>
          </p:cNvPr>
          <p:cNvSpPr txBox="1"/>
          <p:nvPr/>
        </p:nvSpPr>
        <p:spPr>
          <a:xfrm>
            <a:off x="0" y="6487497"/>
            <a:ext cx="6134100" cy="338554"/>
          </a:xfrm>
          <a:prstGeom prst="rect">
            <a:avLst/>
          </a:prstGeom>
          <a:noFill/>
        </p:spPr>
        <p:txBody>
          <a:bodyPr wrap="square" lIns="91440" tIns="45720" rIns="91440" bIns="45720" anchor="t">
            <a:spAutoFit/>
          </a:bodyPr>
          <a:lstStyle/>
          <a:p>
            <a:r>
              <a:rPr lang="fi-FI" sz="1600" dirty="0">
                <a:latin typeface="Montserrat"/>
              </a:rPr>
              <a:t>#Ekosysteemitilinpito | @EStilinpito</a:t>
            </a:r>
            <a:endParaRPr lang="fi-FI" sz="1600" dirty="0">
              <a:latin typeface="Montserrat" panose="00000500000000000000" pitchFamily="2" charset="0"/>
            </a:endParaRPr>
          </a:p>
        </p:txBody>
      </p:sp>
      <p:pic>
        <p:nvPicPr>
          <p:cNvPr id="14" name="Picture 2" descr="https://ym.emmi.fi/l/qJHLsLcmcQ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8829" y="6176963"/>
            <a:ext cx="1743316" cy="523386"/>
          </a:xfrm>
          <a:prstGeom prst="rect">
            <a:avLst/>
          </a:prstGeom>
          <a:noFill/>
          <a:extLst>
            <a:ext uri="{909E8E84-426E-40DD-AFC4-6F175D3DCCD1}">
              <a14:hiddenFill xmlns:a14="http://schemas.microsoft.com/office/drawing/2010/main">
                <a:solidFill>
                  <a:srgbClr val="FFFFFF"/>
                </a:solidFill>
              </a14:hiddenFill>
            </a:ext>
          </a:extLst>
        </p:spPr>
      </p:pic>
      <p:pic>
        <p:nvPicPr>
          <p:cNvPr id="13" name="Kuva 12" descr="Luontokadon pysäyttäminen edellyttää koko yhteiskunnan laajuista kestävyysmurrosta luonnon kantokyvyn rajoissa." title="Kestävyysmurros"/>
          <p:cNvPicPr>
            <a:picLocks noChangeAspect="1"/>
          </p:cNvPicPr>
          <p:nvPr/>
        </p:nvPicPr>
        <p:blipFill>
          <a:blip r:embed="rId6">
            <a:clrChange>
              <a:clrFrom>
                <a:srgbClr val="FFFFFF"/>
              </a:clrFrom>
              <a:clrTo>
                <a:srgbClr val="FFFFFF">
                  <a:alpha val="0"/>
                </a:srgbClr>
              </a:clrTo>
            </a:clrChange>
          </a:blip>
          <a:stretch>
            <a:fillRect/>
          </a:stretch>
        </p:blipFill>
        <p:spPr>
          <a:xfrm>
            <a:off x="1882366" y="1623139"/>
            <a:ext cx="7695587" cy="4396635"/>
          </a:xfrm>
          <a:prstGeom prst="rect">
            <a:avLst/>
          </a:prstGeom>
        </p:spPr>
      </p:pic>
      <p:sp>
        <p:nvSpPr>
          <p:cNvPr id="15" name="Tekstiruutu 14"/>
          <p:cNvSpPr txBox="1"/>
          <p:nvPr/>
        </p:nvSpPr>
        <p:spPr>
          <a:xfrm>
            <a:off x="9577953" y="5729259"/>
            <a:ext cx="1405834" cy="215444"/>
          </a:xfrm>
          <a:prstGeom prst="rect">
            <a:avLst/>
          </a:prstGeom>
          <a:noFill/>
        </p:spPr>
        <p:txBody>
          <a:bodyPr wrap="none" lIns="0" tIns="0" rIns="0" bIns="0" rtlCol="0">
            <a:spAutoFit/>
          </a:bodyPr>
          <a:lstStyle/>
          <a:p>
            <a:pPr algn="l"/>
            <a:r>
              <a:rPr lang="fi-FI" sz="1400" dirty="0">
                <a:latin typeface="Montserrat" panose="00000500000000000000"/>
              </a:rPr>
              <a:t>Auvinen ym. 2020</a:t>
            </a:r>
          </a:p>
        </p:txBody>
      </p:sp>
    </p:spTree>
    <p:extLst>
      <p:ext uri="{BB962C8B-B14F-4D97-AF65-F5344CB8AC3E}">
        <p14:creationId xmlns:p14="http://schemas.microsoft.com/office/powerpoint/2010/main" val="3688770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772B04F6-B78F-4C4B-9EE9-536CC9F182B7}"/>
              </a:ext>
            </a:extLst>
          </p:cNvPr>
          <p:cNvSpPr>
            <a:spLocks noGrp="1"/>
          </p:cNvSpPr>
          <p:nvPr>
            <p:ph type="title"/>
          </p:nvPr>
        </p:nvSpPr>
        <p:spPr>
          <a:xfrm>
            <a:off x="839788" y="365125"/>
            <a:ext cx="10515600" cy="1325563"/>
          </a:xfrm>
        </p:spPr>
        <p:txBody>
          <a:bodyPr>
            <a:noAutofit/>
          </a:bodyPr>
          <a:lstStyle/>
          <a:p>
            <a:r>
              <a:rPr lang="fi-FI" sz="4000" b="1" dirty="0">
                <a:solidFill>
                  <a:srgbClr val="395152"/>
                </a:solidFill>
                <a:latin typeface="Poppins" pitchFamily="2" charset="77"/>
                <a:cs typeface="Poppins" pitchFamily="2" charset="77"/>
              </a:rPr>
              <a:t>Kansallinen luonnon monimuotoisuus-strategia ja toimintaohjelma (NBSAP) 2/3</a:t>
            </a:r>
          </a:p>
        </p:txBody>
      </p:sp>
      <p:sp>
        <p:nvSpPr>
          <p:cNvPr id="4" name="Sisällön paikkamerkki 3">
            <a:extLst>
              <a:ext uri="{FF2B5EF4-FFF2-40B4-BE49-F238E27FC236}">
                <a16:creationId xmlns:a16="http://schemas.microsoft.com/office/drawing/2014/main" id="{6CF3B37F-FB68-0D43-B48A-2530AFE44518}"/>
              </a:ext>
            </a:extLst>
          </p:cNvPr>
          <p:cNvSpPr>
            <a:spLocks noGrp="1"/>
          </p:cNvSpPr>
          <p:nvPr>
            <p:ph idx="1"/>
          </p:nvPr>
        </p:nvSpPr>
        <p:spPr/>
        <p:txBody>
          <a:bodyPr vert="horz" lIns="91440" tIns="45720" rIns="91440" bIns="45720" rtlCol="0" anchor="t">
            <a:normAutofit/>
          </a:bodyPr>
          <a:lstStyle/>
          <a:p>
            <a:r>
              <a:rPr lang="fi-FI" sz="2200" dirty="0">
                <a:solidFill>
                  <a:srgbClr val="333333"/>
                </a:solidFill>
                <a:latin typeface="Montserrat" panose="00000500000000000000" pitchFamily="2" charset="0"/>
              </a:rPr>
              <a:t>Taustalla: vaikuttavuusmalli ja muutosteoria siitä, miten toimenpiteiden tulisi saavuttaa tavoiteltua vaikuttavuutta (luontokadon pysäyttäminen ja luonnon elpyminen)</a:t>
            </a:r>
          </a:p>
          <a:p>
            <a:r>
              <a:rPr lang="fi-FI" sz="2200" dirty="0">
                <a:solidFill>
                  <a:srgbClr val="333333"/>
                </a:solidFill>
                <a:latin typeface="Montserrat" panose="00000500000000000000" pitchFamily="2" charset="0"/>
              </a:rPr>
              <a:t>Mukana sekä luonnon tilaan että luontokadon pysäyttämisen edellyttämän kestävyysmurroksen tavoitteita.</a:t>
            </a:r>
          </a:p>
          <a:p>
            <a:r>
              <a:rPr lang="fi-FI" sz="2200" dirty="0">
                <a:solidFill>
                  <a:srgbClr val="333333"/>
                </a:solidFill>
                <a:latin typeface="Montserrat" panose="00000500000000000000" pitchFamily="2" charset="0"/>
              </a:rPr>
              <a:t>Toimeenpanon ja sen seurannan pulmat:</a:t>
            </a:r>
          </a:p>
          <a:p>
            <a:pPr marL="800100" lvl="1" indent="-342900">
              <a:buAutoNum type="arabicPeriod"/>
            </a:pPr>
            <a:r>
              <a:rPr lang="fi-FI" sz="1800" dirty="0">
                <a:solidFill>
                  <a:srgbClr val="333333"/>
                </a:solidFill>
                <a:latin typeface="Montserrat" panose="00000500000000000000" pitchFamily="2" charset="0"/>
              </a:rPr>
              <a:t>Mitä koko vaikuttavuusketjun kattavia mittareita tarvitaan (esim. tila-, prosessi-, tulos- ja vaikuttavuusmittarit)?</a:t>
            </a:r>
          </a:p>
          <a:p>
            <a:pPr marL="800100" lvl="1" indent="-342900">
              <a:buAutoNum type="arabicPeriod"/>
            </a:pPr>
            <a:r>
              <a:rPr lang="fi-FI" sz="1800" dirty="0">
                <a:solidFill>
                  <a:srgbClr val="333333"/>
                </a:solidFill>
                <a:latin typeface="Montserrat" panose="00000500000000000000" pitchFamily="2" charset="0"/>
              </a:rPr>
              <a:t>Mitä aineistoja on käytettävissä ja miten puutteet korjataan?</a:t>
            </a:r>
          </a:p>
          <a:p>
            <a:pPr marL="800100" lvl="1" indent="-342900">
              <a:buAutoNum type="arabicPeriod"/>
            </a:pPr>
            <a:r>
              <a:rPr lang="fi-FI" sz="1800" dirty="0">
                <a:solidFill>
                  <a:srgbClr val="333333"/>
                </a:solidFill>
                <a:latin typeface="Montserrat" panose="00000500000000000000" pitchFamily="2" charset="0"/>
              </a:rPr>
              <a:t>Miten iso joukko mittareita päivitetään luotettavasti, läpinäkyvästi ja säännöllisesti?</a:t>
            </a:r>
          </a:p>
          <a:p>
            <a:endParaRPr lang="fi-FI" sz="2000" b="0" i="0" dirty="0">
              <a:solidFill>
                <a:srgbClr val="333333"/>
              </a:solidFill>
              <a:effectLst/>
              <a:latin typeface="Montserrat" panose="00000500000000000000" pitchFamily="2" charset="0"/>
            </a:endParaRPr>
          </a:p>
        </p:txBody>
      </p:sp>
      <p:pic>
        <p:nvPicPr>
          <p:cNvPr id="10" name="Kuva 9">
            <a:extLst>
              <a:ext uri="{FF2B5EF4-FFF2-40B4-BE49-F238E27FC236}">
                <a16:creationId xmlns:a16="http://schemas.microsoft.com/office/drawing/2014/main" id="{2FA0B7BF-2F9F-473E-9FA1-DA063E3F13C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972792" y="6104382"/>
            <a:ext cx="1371600" cy="772668"/>
          </a:xfrm>
          <a:prstGeom prst="rect">
            <a:avLst/>
          </a:prstGeom>
        </p:spPr>
      </p:pic>
      <p:pic>
        <p:nvPicPr>
          <p:cNvPr id="11" name="Kuva 10">
            <a:extLst>
              <a:ext uri="{FF2B5EF4-FFF2-40B4-BE49-F238E27FC236}">
                <a16:creationId xmlns:a16="http://schemas.microsoft.com/office/drawing/2014/main" id="{67EC23AA-AFCF-45BB-81CC-1D20E8ACD9F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2145" y="6197041"/>
            <a:ext cx="826949" cy="611846"/>
          </a:xfrm>
          <a:prstGeom prst="rect">
            <a:avLst/>
          </a:prstGeom>
        </p:spPr>
      </p:pic>
      <p:pic>
        <p:nvPicPr>
          <p:cNvPr id="12" name="Kuva 11">
            <a:extLst>
              <a:ext uri="{FF2B5EF4-FFF2-40B4-BE49-F238E27FC236}">
                <a16:creationId xmlns:a16="http://schemas.microsoft.com/office/drawing/2014/main" id="{DF399894-A116-45C7-870E-7EDA953E856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948325" y="6156845"/>
            <a:ext cx="1904762" cy="695873"/>
          </a:xfrm>
          <a:prstGeom prst="rect">
            <a:avLst/>
          </a:prstGeom>
        </p:spPr>
      </p:pic>
      <p:sp>
        <p:nvSpPr>
          <p:cNvPr id="3" name="Tekstiruutu 20">
            <a:extLst>
              <a:ext uri="{FF2B5EF4-FFF2-40B4-BE49-F238E27FC236}">
                <a16:creationId xmlns:a16="http://schemas.microsoft.com/office/drawing/2014/main" id="{F93C5B53-4F48-26CA-CE63-EC9DBAB63EB5}"/>
              </a:ext>
            </a:extLst>
          </p:cNvPr>
          <p:cNvSpPr txBox="1"/>
          <p:nvPr/>
        </p:nvSpPr>
        <p:spPr>
          <a:xfrm>
            <a:off x="0" y="6487497"/>
            <a:ext cx="6134100" cy="338554"/>
          </a:xfrm>
          <a:prstGeom prst="rect">
            <a:avLst/>
          </a:prstGeom>
          <a:noFill/>
        </p:spPr>
        <p:txBody>
          <a:bodyPr wrap="square" lIns="91440" tIns="45720" rIns="91440" bIns="45720" anchor="t">
            <a:spAutoFit/>
          </a:bodyPr>
          <a:lstStyle/>
          <a:p>
            <a:r>
              <a:rPr lang="fi-FI" sz="1600" dirty="0">
                <a:latin typeface="Montserrat"/>
              </a:rPr>
              <a:t>#Ekosysteemitilinpito | @EStilinpito</a:t>
            </a:r>
            <a:endParaRPr lang="fi-FI" sz="1600" dirty="0">
              <a:latin typeface="Montserrat" panose="00000500000000000000" pitchFamily="2" charset="0"/>
            </a:endParaRPr>
          </a:p>
        </p:txBody>
      </p:sp>
      <p:pic>
        <p:nvPicPr>
          <p:cNvPr id="14" name="Picture 2" descr="https://ym.emmi.fi/l/qJHLsLcmcQ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8829" y="6176963"/>
            <a:ext cx="1743316" cy="523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979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772B04F6-B78F-4C4B-9EE9-536CC9F182B7}"/>
              </a:ext>
            </a:extLst>
          </p:cNvPr>
          <p:cNvSpPr>
            <a:spLocks noGrp="1"/>
          </p:cNvSpPr>
          <p:nvPr>
            <p:ph type="title"/>
          </p:nvPr>
        </p:nvSpPr>
        <p:spPr>
          <a:xfrm>
            <a:off x="839788" y="365125"/>
            <a:ext cx="10515600" cy="1325563"/>
          </a:xfrm>
        </p:spPr>
        <p:txBody>
          <a:bodyPr>
            <a:noAutofit/>
          </a:bodyPr>
          <a:lstStyle/>
          <a:p>
            <a:r>
              <a:rPr lang="fi-FI" sz="4000" b="1" dirty="0">
                <a:solidFill>
                  <a:srgbClr val="395152"/>
                </a:solidFill>
                <a:latin typeface="Poppins" pitchFamily="2" charset="77"/>
                <a:cs typeface="Poppins" pitchFamily="2" charset="77"/>
              </a:rPr>
              <a:t>Suomen ekosysteemiobservatorio (FEO) 1/2</a:t>
            </a:r>
          </a:p>
        </p:txBody>
      </p:sp>
      <p:pic>
        <p:nvPicPr>
          <p:cNvPr id="10" name="Kuva 9">
            <a:extLst>
              <a:ext uri="{FF2B5EF4-FFF2-40B4-BE49-F238E27FC236}">
                <a16:creationId xmlns:a16="http://schemas.microsoft.com/office/drawing/2014/main" id="{2FA0B7BF-2F9F-473E-9FA1-DA063E3F13C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972792" y="6104382"/>
            <a:ext cx="1371600" cy="772668"/>
          </a:xfrm>
          <a:prstGeom prst="rect">
            <a:avLst/>
          </a:prstGeom>
        </p:spPr>
      </p:pic>
      <p:pic>
        <p:nvPicPr>
          <p:cNvPr id="11" name="Kuva 10">
            <a:extLst>
              <a:ext uri="{FF2B5EF4-FFF2-40B4-BE49-F238E27FC236}">
                <a16:creationId xmlns:a16="http://schemas.microsoft.com/office/drawing/2014/main" id="{67EC23AA-AFCF-45BB-81CC-1D20E8ACD9F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2145" y="6197041"/>
            <a:ext cx="826949" cy="611846"/>
          </a:xfrm>
          <a:prstGeom prst="rect">
            <a:avLst/>
          </a:prstGeom>
        </p:spPr>
      </p:pic>
      <p:pic>
        <p:nvPicPr>
          <p:cNvPr id="12" name="Kuva 11">
            <a:extLst>
              <a:ext uri="{FF2B5EF4-FFF2-40B4-BE49-F238E27FC236}">
                <a16:creationId xmlns:a16="http://schemas.microsoft.com/office/drawing/2014/main" id="{DF399894-A116-45C7-870E-7EDA953E856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948325" y="6156845"/>
            <a:ext cx="1904762" cy="695873"/>
          </a:xfrm>
          <a:prstGeom prst="rect">
            <a:avLst/>
          </a:prstGeom>
        </p:spPr>
      </p:pic>
      <p:sp>
        <p:nvSpPr>
          <p:cNvPr id="3" name="Tekstiruutu 20">
            <a:extLst>
              <a:ext uri="{FF2B5EF4-FFF2-40B4-BE49-F238E27FC236}">
                <a16:creationId xmlns:a16="http://schemas.microsoft.com/office/drawing/2014/main" id="{F93C5B53-4F48-26CA-CE63-EC9DBAB63EB5}"/>
              </a:ext>
            </a:extLst>
          </p:cNvPr>
          <p:cNvSpPr txBox="1"/>
          <p:nvPr/>
        </p:nvSpPr>
        <p:spPr>
          <a:xfrm>
            <a:off x="0" y="6487497"/>
            <a:ext cx="6134100" cy="338554"/>
          </a:xfrm>
          <a:prstGeom prst="rect">
            <a:avLst/>
          </a:prstGeom>
          <a:noFill/>
        </p:spPr>
        <p:txBody>
          <a:bodyPr wrap="square" lIns="91440" tIns="45720" rIns="91440" bIns="45720" anchor="t">
            <a:spAutoFit/>
          </a:bodyPr>
          <a:lstStyle/>
          <a:p>
            <a:r>
              <a:rPr lang="fi-FI" sz="1600" dirty="0">
                <a:latin typeface="Montserrat"/>
              </a:rPr>
              <a:t>#Ekosysteemitilinpito | @EStilinpito</a:t>
            </a:r>
            <a:endParaRPr lang="fi-FI" sz="1600" dirty="0">
              <a:latin typeface="Montserrat" panose="00000500000000000000" pitchFamily="2" charset="0"/>
            </a:endParaRPr>
          </a:p>
        </p:txBody>
      </p:sp>
      <p:pic>
        <p:nvPicPr>
          <p:cNvPr id="14" name="Picture 2" descr="https://ym.emmi.fi/l/qJHLsLcmcQ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8829" y="6176963"/>
            <a:ext cx="1743316" cy="523386"/>
          </a:xfrm>
          <a:prstGeom prst="rect">
            <a:avLst/>
          </a:prstGeom>
          <a:noFill/>
          <a:extLst>
            <a:ext uri="{909E8E84-426E-40DD-AFC4-6F175D3DCCD1}">
              <a14:hiddenFill xmlns:a14="http://schemas.microsoft.com/office/drawing/2010/main">
                <a:solidFill>
                  <a:srgbClr val="FFFFFF"/>
                </a:solidFill>
              </a14:hiddenFill>
            </a:ext>
          </a:extLst>
        </p:spPr>
      </p:pic>
      <p:pic>
        <p:nvPicPr>
          <p:cNvPr id="6" name="Kuva 5" descr="Infograafi, joka kuvaa miten Suomen ekosysteemiobservatorion tavoitteena on jalostaa erilaisia aineistoja tiedoksi ja edelleen käyttöön täyttäen eri käyttäjäryhmien tietotarpeita."/>
          <p:cNvPicPr>
            <a:picLocks noChangeAspect="1"/>
          </p:cNvPicPr>
          <p:nvPr/>
        </p:nvPicPr>
        <p:blipFill>
          <a:blip r:embed="rId6"/>
          <a:stretch>
            <a:fillRect/>
          </a:stretch>
        </p:blipFill>
        <p:spPr>
          <a:xfrm>
            <a:off x="2834339" y="1280302"/>
            <a:ext cx="8702560" cy="4715542"/>
          </a:xfrm>
          <a:prstGeom prst="rect">
            <a:avLst/>
          </a:prstGeom>
        </p:spPr>
      </p:pic>
    </p:spTree>
    <p:extLst>
      <p:ext uri="{BB962C8B-B14F-4D97-AF65-F5344CB8AC3E}">
        <p14:creationId xmlns:p14="http://schemas.microsoft.com/office/powerpoint/2010/main" val="107647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772B04F6-B78F-4C4B-9EE9-536CC9F182B7}"/>
              </a:ext>
            </a:extLst>
          </p:cNvPr>
          <p:cNvSpPr>
            <a:spLocks noGrp="1"/>
          </p:cNvSpPr>
          <p:nvPr>
            <p:ph type="title"/>
          </p:nvPr>
        </p:nvSpPr>
        <p:spPr>
          <a:xfrm>
            <a:off x="839788" y="365125"/>
            <a:ext cx="10515600" cy="1325563"/>
          </a:xfrm>
        </p:spPr>
        <p:txBody>
          <a:bodyPr>
            <a:noAutofit/>
          </a:bodyPr>
          <a:lstStyle/>
          <a:p>
            <a:r>
              <a:rPr lang="fi-FI" sz="4000" b="1" dirty="0">
                <a:solidFill>
                  <a:srgbClr val="395152"/>
                </a:solidFill>
                <a:latin typeface="Poppins" pitchFamily="2" charset="77"/>
                <a:cs typeface="Poppins" pitchFamily="2" charset="77"/>
              </a:rPr>
              <a:t>Suomen ekosysteemiobservatorio (FEO) 2/2</a:t>
            </a:r>
          </a:p>
        </p:txBody>
      </p:sp>
      <p:sp>
        <p:nvSpPr>
          <p:cNvPr id="4" name="Sisällön paikkamerkki 3">
            <a:extLst>
              <a:ext uri="{FF2B5EF4-FFF2-40B4-BE49-F238E27FC236}">
                <a16:creationId xmlns:a16="http://schemas.microsoft.com/office/drawing/2014/main" id="{6CF3B37F-FB68-0D43-B48A-2530AFE44518}"/>
              </a:ext>
            </a:extLst>
          </p:cNvPr>
          <p:cNvSpPr>
            <a:spLocks noGrp="1"/>
          </p:cNvSpPr>
          <p:nvPr>
            <p:ph idx="1"/>
          </p:nvPr>
        </p:nvSpPr>
        <p:spPr/>
        <p:txBody>
          <a:bodyPr vert="horz" lIns="91440" tIns="45720" rIns="91440" bIns="45720" rtlCol="0" anchor="t">
            <a:normAutofit/>
          </a:bodyPr>
          <a:lstStyle/>
          <a:p>
            <a:r>
              <a:rPr lang="fi-FI" sz="2000" dirty="0">
                <a:solidFill>
                  <a:srgbClr val="333333"/>
                </a:solidFill>
                <a:latin typeface="Montserrat" panose="00000500000000000000" pitchFamily="2" charset="0"/>
              </a:rPr>
              <a:t>Pyrkii vastaamaan monenlaisiin tietotarpeisiin (esim. ekosysteemitilinpito, kansallisen luonnon monimuotoisuusstrategian toimeenpanon seuranta)</a:t>
            </a:r>
          </a:p>
          <a:p>
            <a:r>
              <a:rPr lang="fi-FI" sz="2000" dirty="0">
                <a:solidFill>
                  <a:srgbClr val="333333"/>
                </a:solidFill>
                <a:latin typeface="Montserrat" panose="00000500000000000000" pitchFamily="2" charset="0"/>
              </a:rPr>
              <a:t>Tietotarpeita palvelevat tietotuotteet eivät synny itsestään. Tarvitaan</a:t>
            </a:r>
          </a:p>
          <a:p>
            <a:pPr lvl="1"/>
            <a:r>
              <a:rPr lang="fi-FI" sz="1600" dirty="0">
                <a:solidFill>
                  <a:srgbClr val="333333"/>
                </a:solidFill>
                <a:latin typeface="Montserrat" panose="00000500000000000000" pitchFamily="2" charset="0"/>
              </a:rPr>
              <a:t>Tulkintaa</a:t>
            </a:r>
          </a:p>
          <a:p>
            <a:pPr lvl="1"/>
            <a:r>
              <a:rPr lang="fi-FI" sz="1600" dirty="0">
                <a:solidFill>
                  <a:srgbClr val="333333"/>
                </a:solidFill>
                <a:latin typeface="Montserrat" panose="00000500000000000000" pitchFamily="2" charset="0"/>
              </a:rPr>
              <a:t>Automatisoitua prosessointia</a:t>
            </a:r>
          </a:p>
          <a:p>
            <a:pPr lvl="1"/>
            <a:r>
              <a:rPr lang="fi-FI" sz="1600" dirty="0">
                <a:solidFill>
                  <a:srgbClr val="333333"/>
                </a:solidFill>
                <a:latin typeface="Montserrat" panose="00000500000000000000" pitchFamily="2" charset="0"/>
              </a:rPr>
              <a:t>Uusia aineistoja sekä vanhojen aineistojen yhdistelyä</a:t>
            </a:r>
          </a:p>
          <a:p>
            <a:r>
              <a:rPr lang="fi-FI" sz="2000" dirty="0">
                <a:solidFill>
                  <a:srgbClr val="333333"/>
                </a:solidFill>
                <a:latin typeface="Montserrat" panose="00000500000000000000" pitchFamily="2" charset="0"/>
              </a:rPr>
              <a:t>Visio: tulevaisuudessa FEO ja sen yhteistyömalli tukevat laajasti luonnon monimuotoisuutta koskevaa päätöksentekoa. </a:t>
            </a:r>
          </a:p>
          <a:p>
            <a:pPr lvl="1"/>
            <a:r>
              <a:rPr lang="fi-FI" sz="1600" dirty="0">
                <a:solidFill>
                  <a:srgbClr val="333333"/>
                </a:solidFill>
                <a:latin typeface="Montserrat" panose="00000500000000000000" pitchFamily="2" charset="0"/>
              </a:rPr>
              <a:t>Koordinoitu luonnon tilan seuranta</a:t>
            </a:r>
          </a:p>
          <a:p>
            <a:pPr lvl="1"/>
            <a:r>
              <a:rPr lang="fi-FI" sz="1600" dirty="0">
                <a:solidFill>
                  <a:srgbClr val="333333"/>
                </a:solidFill>
                <a:latin typeface="Montserrat" panose="00000500000000000000" pitchFamily="2" charset="0"/>
              </a:rPr>
              <a:t>Koordinoitu luontotiedon hallinta</a:t>
            </a:r>
          </a:p>
          <a:p>
            <a:pPr lvl="1"/>
            <a:r>
              <a:rPr lang="fi-FI" sz="1600" dirty="0">
                <a:solidFill>
                  <a:srgbClr val="333333"/>
                </a:solidFill>
                <a:latin typeface="Montserrat" panose="00000500000000000000" pitchFamily="2" charset="0"/>
              </a:rPr>
              <a:t>Luontotiedon kustannustehokas hyödyntäminen</a:t>
            </a:r>
          </a:p>
          <a:p>
            <a:r>
              <a:rPr lang="fi-FI" sz="2000" b="0" i="0" dirty="0">
                <a:solidFill>
                  <a:srgbClr val="333333"/>
                </a:solidFill>
                <a:effectLst/>
                <a:latin typeface="Montserrat" panose="00000500000000000000" pitchFamily="2" charset="0"/>
              </a:rPr>
              <a:t>Tietotarpeet eivät rajoitu vain ympäristöhallintoon, vaan niitä on kaikilla hallinnon sektoreilla, kunnissa, yrityksissä ja toimialajärjestöissä jne.</a:t>
            </a:r>
          </a:p>
        </p:txBody>
      </p:sp>
      <p:pic>
        <p:nvPicPr>
          <p:cNvPr id="10" name="Kuva 9">
            <a:extLst>
              <a:ext uri="{FF2B5EF4-FFF2-40B4-BE49-F238E27FC236}">
                <a16:creationId xmlns:a16="http://schemas.microsoft.com/office/drawing/2014/main" id="{2FA0B7BF-2F9F-473E-9FA1-DA063E3F13C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972792" y="6104382"/>
            <a:ext cx="1371600" cy="772668"/>
          </a:xfrm>
          <a:prstGeom prst="rect">
            <a:avLst/>
          </a:prstGeom>
        </p:spPr>
      </p:pic>
      <p:pic>
        <p:nvPicPr>
          <p:cNvPr id="11" name="Kuva 10">
            <a:extLst>
              <a:ext uri="{FF2B5EF4-FFF2-40B4-BE49-F238E27FC236}">
                <a16:creationId xmlns:a16="http://schemas.microsoft.com/office/drawing/2014/main" id="{67EC23AA-AFCF-45BB-81CC-1D20E8ACD9F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2145" y="6197041"/>
            <a:ext cx="826949" cy="611846"/>
          </a:xfrm>
          <a:prstGeom prst="rect">
            <a:avLst/>
          </a:prstGeom>
        </p:spPr>
      </p:pic>
      <p:pic>
        <p:nvPicPr>
          <p:cNvPr id="12" name="Kuva 11">
            <a:extLst>
              <a:ext uri="{FF2B5EF4-FFF2-40B4-BE49-F238E27FC236}">
                <a16:creationId xmlns:a16="http://schemas.microsoft.com/office/drawing/2014/main" id="{DF399894-A116-45C7-870E-7EDA953E856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948325" y="6156845"/>
            <a:ext cx="1904762" cy="695873"/>
          </a:xfrm>
          <a:prstGeom prst="rect">
            <a:avLst/>
          </a:prstGeom>
        </p:spPr>
      </p:pic>
      <p:sp>
        <p:nvSpPr>
          <p:cNvPr id="3" name="Tekstiruutu 20">
            <a:extLst>
              <a:ext uri="{FF2B5EF4-FFF2-40B4-BE49-F238E27FC236}">
                <a16:creationId xmlns:a16="http://schemas.microsoft.com/office/drawing/2014/main" id="{F93C5B53-4F48-26CA-CE63-EC9DBAB63EB5}"/>
              </a:ext>
            </a:extLst>
          </p:cNvPr>
          <p:cNvSpPr txBox="1"/>
          <p:nvPr/>
        </p:nvSpPr>
        <p:spPr>
          <a:xfrm>
            <a:off x="0" y="6487497"/>
            <a:ext cx="6134100" cy="338554"/>
          </a:xfrm>
          <a:prstGeom prst="rect">
            <a:avLst/>
          </a:prstGeom>
          <a:noFill/>
        </p:spPr>
        <p:txBody>
          <a:bodyPr wrap="square" lIns="91440" tIns="45720" rIns="91440" bIns="45720" anchor="t">
            <a:spAutoFit/>
          </a:bodyPr>
          <a:lstStyle/>
          <a:p>
            <a:r>
              <a:rPr lang="fi-FI" sz="1600" dirty="0">
                <a:latin typeface="Montserrat"/>
              </a:rPr>
              <a:t>#Ekosysteemitilinpito | @EStilinpito</a:t>
            </a:r>
            <a:endParaRPr lang="fi-FI" sz="1600" dirty="0">
              <a:latin typeface="Montserrat" panose="00000500000000000000" pitchFamily="2" charset="0"/>
            </a:endParaRPr>
          </a:p>
        </p:txBody>
      </p:sp>
      <p:pic>
        <p:nvPicPr>
          <p:cNvPr id="14" name="Picture 2" descr="https://ym.emmi.fi/l/qJHLsLcmcQ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8829" y="6176963"/>
            <a:ext cx="1743316" cy="523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716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txBox="1">
            <a:spLocks noGrp="1"/>
          </p:cNvSpPr>
          <p:nvPr>
            <p:ph type="title" idx="4294967295"/>
          </p:nvPr>
        </p:nvSpPr>
        <p:spPr>
          <a:xfrm>
            <a:off x="2888055" y="2533663"/>
            <a:ext cx="2653162" cy="190821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4000" b="0" i="0" u="none" strike="noStrike" kern="1200" cap="none" spc="0" normalizeH="0" baseline="0" noProof="0" dirty="0">
                <a:ln>
                  <a:noFill/>
                </a:ln>
                <a:solidFill>
                  <a:schemeClr val="tx1"/>
                </a:solidFill>
                <a:effectLst/>
                <a:uLnTx/>
                <a:uFillTx/>
                <a:latin typeface="+mn-lt"/>
                <a:ea typeface="+mn-ea"/>
                <a:cs typeface="+mn-cs"/>
              </a:rPr>
              <a:t>Kiitos!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0" i="0" u="none" strike="noStrike" kern="1200" cap="none" spc="0" normalizeH="0" baseline="0" noProof="0" dirty="0">
                <a:ln>
                  <a:noFill/>
                </a:ln>
                <a:solidFill>
                  <a:schemeClr val="tx1"/>
                </a:solidFill>
                <a:effectLst/>
                <a:uLnTx/>
                <a:uFillTx/>
                <a:latin typeface="+mn-lt"/>
                <a:ea typeface="+mn-ea"/>
                <a:cs typeface="+mn-cs"/>
              </a:rPr>
              <a:t>Lisätietoja: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0" i="0" u="none" strike="noStrike" kern="1200" cap="none" spc="0" normalizeH="0" baseline="0" noProof="0" dirty="0">
                <a:ln>
                  <a:noFill/>
                </a:ln>
                <a:solidFill>
                  <a:schemeClr val="tx1"/>
                </a:solidFill>
                <a:effectLst/>
                <a:uLnTx/>
                <a:uFillTx/>
                <a:latin typeface="+mn-lt"/>
                <a:ea typeface="+mn-ea"/>
                <a:cs typeface="+mn-cs"/>
                <a:hlinkClick r:id="rId2"/>
              </a:rPr>
              <a:t>peter.kullberg@syke.fi</a:t>
            </a:r>
            <a:endParaRPr kumimoji="0" lang="fi-FI" sz="20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0" i="0" u="none" strike="noStrike" kern="1200" cap="none" spc="0" normalizeH="0" baseline="0" noProof="0" dirty="0">
                <a:ln>
                  <a:noFill/>
                </a:ln>
                <a:solidFill>
                  <a:schemeClr val="tx1"/>
                </a:solidFill>
                <a:effectLst/>
                <a:uLnTx/>
                <a:uFillTx/>
                <a:latin typeface="+mn-lt"/>
                <a:ea typeface="+mn-ea"/>
                <a:cs typeface="+mn-cs"/>
                <a:hlinkClick r:id="rId3"/>
              </a:rPr>
              <a:t>joona.lehtomaki@gov.fi</a:t>
            </a:r>
            <a:endParaRPr kumimoji="0" lang="fi-FI" sz="20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2" name="Kuva 1">
            <a:extLst>
              <a:ext uri="{FF2B5EF4-FFF2-40B4-BE49-F238E27FC236}">
                <a16:creationId xmlns:a16="http://schemas.microsoft.com/office/drawing/2014/main" id="{835DDE10-EE0E-554F-8ECD-6C8C8641736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227734" y="-119508"/>
            <a:ext cx="2198152" cy="4778591"/>
          </a:xfrm>
          <a:prstGeom prst="rect">
            <a:avLst/>
          </a:prstGeom>
        </p:spPr>
      </p:pic>
      <p:pic>
        <p:nvPicPr>
          <p:cNvPr id="3" name="Kuva 2">
            <a:extLst>
              <a:ext uri="{FF2B5EF4-FFF2-40B4-BE49-F238E27FC236}">
                <a16:creationId xmlns:a16="http://schemas.microsoft.com/office/drawing/2014/main" id="{DE421F6C-21AC-574F-998A-4451440E0FC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386164" y="5729686"/>
            <a:ext cx="1958759" cy="1101802"/>
          </a:xfrm>
          <a:prstGeom prst="rect">
            <a:avLst/>
          </a:prstGeom>
        </p:spPr>
      </p:pic>
      <p:pic>
        <p:nvPicPr>
          <p:cNvPr id="9" name="Kuva 8">
            <a:extLst>
              <a:ext uri="{FF2B5EF4-FFF2-40B4-BE49-F238E27FC236}">
                <a16:creationId xmlns:a16="http://schemas.microsoft.com/office/drawing/2014/main" id="{95141A78-0264-5B4C-83B5-9F37D4D3C1B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flipH="1">
            <a:off x="-236229" y="-119508"/>
            <a:ext cx="2198152" cy="4778591"/>
          </a:xfrm>
          <a:prstGeom prst="rect">
            <a:avLst/>
          </a:prstGeom>
        </p:spPr>
      </p:pic>
      <p:pic>
        <p:nvPicPr>
          <p:cNvPr id="10" name="Kuva 9">
            <a:extLst>
              <a:ext uri="{FF2B5EF4-FFF2-40B4-BE49-F238E27FC236}">
                <a16:creationId xmlns:a16="http://schemas.microsoft.com/office/drawing/2014/main" id="{36935B17-3074-F947-9DFB-CEE428B2E414}"/>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10601" y="6059836"/>
            <a:ext cx="1708376" cy="511873"/>
          </a:xfrm>
          <a:prstGeom prst="rect">
            <a:avLst/>
          </a:prstGeom>
        </p:spPr>
      </p:pic>
      <p:pic>
        <p:nvPicPr>
          <p:cNvPr id="11" name="Kuva 10">
            <a:extLst>
              <a:ext uri="{FF2B5EF4-FFF2-40B4-BE49-F238E27FC236}">
                <a16:creationId xmlns:a16="http://schemas.microsoft.com/office/drawing/2014/main" id="{77461058-C3B6-0340-A29A-535C5E91FD6E}"/>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9814405" y="6060696"/>
            <a:ext cx="1819653" cy="514457"/>
          </a:xfrm>
          <a:prstGeom prst="rect">
            <a:avLst/>
          </a:prstGeom>
        </p:spPr>
      </p:pic>
      <p:pic>
        <p:nvPicPr>
          <p:cNvPr id="8" name="Kuva 7">
            <a:extLst>
              <a:ext uri="{FF2B5EF4-FFF2-40B4-BE49-F238E27FC236}">
                <a16:creationId xmlns:a16="http://schemas.microsoft.com/office/drawing/2014/main" id="{AD22B8B4-CE1F-49DF-9A30-DC46428BFB6F}"/>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4691770" y="5898248"/>
            <a:ext cx="2093095" cy="764678"/>
          </a:xfrm>
          <a:prstGeom prst="rect">
            <a:avLst/>
          </a:prstGeom>
        </p:spPr>
      </p:pic>
      <p:sp>
        <p:nvSpPr>
          <p:cNvPr id="5" name="Tekstiruutu 20">
            <a:extLst>
              <a:ext uri="{FF2B5EF4-FFF2-40B4-BE49-F238E27FC236}">
                <a16:creationId xmlns:a16="http://schemas.microsoft.com/office/drawing/2014/main" id="{084740AF-9687-D8F9-3D2E-D85B469D74BD}"/>
              </a:ext>
              <a:ext uri="{C183D7F6-B498-43B3-948B-1728B52AA6E4}">
                <adec:decorative xmlns:adec="http://schemas.microsoft.com/office/drawing/2017/decorative" val="1"/>
              </a:ext>
            </a:extLst>
          </p:cNvPr>
          <p:cNvSpPr txBox="1"/>
          <p:nvPr/>
        </p:nvSpPr>
        <p:spPr>
          <a:xfrm>
            <a:off x="0" y="6114780"/>
            <a:ext cx="6134100" cy="584775"/>
          </a:xfrm>
          <a:prstGeom prst="rect">
            <a:avLst/>
          </a:prstGeom>
          <a:noFill/>
        </p:spPr>
        <p:txBody>
          <a:bodyPr wrap="square" lIns="91440" tIns="45720" rIns="91440" bIns="45720" anchor="t">
            <a:spAutoFit/>
          </a:bodyPr>
          <a:lstStyle/>
          <a:p>
            <a:r>
              <a:rPr lang="fi-FI" sz="1600" dirty="0">
                <a:latin typeface="Montserrat"/>
              </a:rPr>
              <a:t>#Ekosysteemitilinpito  </a:t>
            </a:r>
            <a:endParaRPr lang="fi-FI" sz="1600" dirty="0">
              <a:latin typeface="Montserrat" panose="00000500000000000000" pitchFamily="2" charset="0"/>
            </a:endParaRPr>
          </a:p>
          <a:p>
            <a:r>
              <a:rPr lang="fi-FI" sz="1600" dirty="0">
                <a:latin typeface="Montserrat"/>
              </a:rPr>
              <a:t>@EStilinpito</a:t>
            </a:r>
            <a:endParaRPr lang="fi-FI" sz="1600" dirty="0">
              <a:latin typeface="Montserrat" panose="00000500000000000000" pitchFamily="2" charset="0"/>
            </a:endParaRPr>
          </a:p>
        </p:txBody>
      </p:sp>
    </p:spTree>
    <p:extLst>
      <p:ext uri="{BB962C8B-B14F-4D97-AF65-F5344CB8AC3E}">
        <p14:creationId xmlns:p14="http://schemas.microsoft.com/office/powerpoint/2010/main" val="1956160385"/>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34AA3914AEF08B46B5748BAD0C9343D1" ma:contentTypeVersion="12" ma:contentTypeDescription="Luo uusi asiakirja." ma:contentTypeScope="" ma:versionID="dad1d199a788a2cfc67a3335c2c1394d">
  <xsd:schema xmlns:xsd="http://www.w3.org/2001/XMLSchema" xmlns:xs="http://www.w3.org/2001/XMLSchema" xmlns:p="http://schemas.microsoft.com/office/2006/metadata/properties" xmlns:ns2="40a89f8e-2002-4b92-9e39-307302374348" xmlns:ns3="b789af2a-8775-471c-b549-654095ec777f" targetNamespace="http://schemas.microsoft.com/office/2006/metadata/properties" ma:root="true" ma:fieldsID="18ba2de84fc51442f682dc56bbad95e9" ns2:_="" ns3:_="">
    <xsd:import namespace="40a89f8e-2002-4b92-9e39-307302374348"/>
    <xsd:import namespace="b789af2a-8775-471c-b549-654095ec777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a89f8e-2002-4b92-9e39-3073023743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Kuvien tunnisteet" ma:readOnly="false" ma:fieldId="{5cf76f15-5ced-4ddc-b409-7134ff3c332f}" ma:taxonomyMulti="true" ma:sspId="f0c6d1fd-3a9d-41b9-87db-5b8f164e01e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789af2a-8775-471c-b549-654095ec777f" elementFormDefault="qualified">
    <xsd:import namespace="http://schemas.microsoft.com/office/2006/documentManagement/types"/>
    <xsd:import namespace="http://schemas.microsoft.com/office/infopath/2007/PartnerControls"/>
    <xsd:element name="SharedWithUsers" ma:index="12"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Jakamisen tiedot" ma:internalName="SharedWithDetails" ma:readOnly="true">
      <xsd:simpleType>
        <xsd:restriction base="dms:Note">
          <xsd:maxLength value="255"/>
        </xsd:restriction>
      </xsd:simpleType>
    </xsd:element>
    <xsd:element name="TaxCatchAll" ma:index="16" nillable="true" ma:displayName="Taxonomy Catch All Column" ma:hidden="true" ma:list="{94f2b4bf-e1d0-4a8a-8534-b9b53314324c}" ma:internalName="TaxCatchAll" ma:showField="CatchAllData" ma:web="b789af2a-8775-471c-b549-654095ec77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0a89f8e-2002-4b92-9e39-307302374348">
      <Terms xmlns="http://schemas.microsoft.com/office/infopath/2007/PartnerControls"/>
    </lcf76f155ced4ddcb4097134ff3c332f>
    <TaxCatchAll xmlns="b789af2a-8775-471c-b549-654095ec777f" xsi:nil="true"/>
    <SharedWithUsers xmlns="b789af2a-8775-471c-b549-654095ec777f">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3D57D0-0B2A-4B7E-8953-9ABF447183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a89f8e-2002-4b92-9e39-307302374348"/>
    <ds:schemaRef ds:uri="b789af2a-8775-471c-b549-654095ec77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B638F7-20E7-485E-AC8D-E3494DE85829}">
  <ds:schemaRefs>
    <ds:schemaRef ds:uri="b789af2a-8775-471c-b549-654095ec777f"/>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40a89f8e-2002-4b92-9e39-307302374348"/>
    <ds:schemaRef ds:uri="http://www.w3.org/XML/1998/namespace"/>
    <ds:schemaRef ds:uri="http://purl.org/dc/dcmitype/"/>
  </ds:schemaRefs>
</ds:datastoreItem>
</file>

<file path=customXml/itemProps3.xml><?xml version="1.0" encoding="utf-8"?>
<ds:datastoreItem xmlns:ds="http://schemas.openxmlformats.org/officeDocument/2006/customXml" ds:itemID="{1AD8718B-5C09-48FE-9486-234459926C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2609</TotalTime>
  <Words>406</Words>
  <Application>Microsoft Office PowerPoint</Application>
  <PresentationFormat>Laajakuva</PresentationFormat>
  <Paragraphs>51</Paragraphs>
  <Slides>8</Slides>
  <Notes>1</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8</vt:i4>
      </vt:variant>
    </vt:vector>
  </HeadingPairs>
  <TitlesOfParts>
    <vt:vector size="15" baseType="lpstr">
      <vt:lpstr>Arial</vt:lpstr>
      <vt:lpstr>Calibri</vt:lpstr>
      <vt:lpstr>Calibri Light</vt:lpstr>
      <vt:lpstr>Montserrat</vt:lpstr>
      <vt:lpstr>Poppins</vt:lpstr>
      <vt:lpstr>Roboto</vt:lpstr>
      <vt:lpstr>Office-teema</vt:lpstr>
      <vt:lpstr>Suomen ekosysteemiobservatorion rooli kansallisen biodiversiteettistrategian toimeenpanossa</vt:lpstr>
      <vt:lpstr>Kansallinen luonnon monimuotoisuus-strategia ja toimintaohjelma (NBSAP)</vt:lpstr>
      <vt:lpstr>Kansallinen luonnon monimuotoisuus-strategia ja toimintaohjelma (NBSAP) 1/3</vt:lpstr>
      <vt:lpstr>Kansallinen luonnon monimuotoisuus-strategia ja toimintaohjelma (NBSAP) 3/3</vt:lpstr>
      <vt:lpstr>Kansallinen luonnon monimuotoisuus-strategia ja toimintaohjelma (NBSAP) 2/3</vt:lpstr>
      <vt:lpstr>Suomen ekosysteemiobservatorio (FEO) 1/2</vt:lpstr>
      <vt:lpstr>Suomen ekosysteemiobservatorio (FEO) 2/2</vt:lpstr>
      <vt:lpstr>Kiitos! Lisätietoja: peter.kullberg@syke.fi joona.lehtomaki@gov.fi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Kohti ekosysteemitilinpidon toimijaverkostoa (PPT-pohja)</dc:title>
  <dc:creator>Microsoft Office User</dc:creator>
  <cp:lastModifiedBy>Hurskainen Pekka</cp:lastModifiedBy>
  <cp:revision>112</cp:revision>
  <dcterms:created xsi:type="dcterms:W3CDTF">2020-12-08T11:10:52Z</dcterms:created>
  <dcterms:modified xsi:type="dcterms:W3CDTF">2022-06-16T07:12:33Z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0x01010034AA3914AEF08B46B5748BAD0C9343D1</vt:lpwstr>
  </property>
  <property fmtid="{D5CDD505-2E9C-101B-9397-08002B2CF9AE}" pid="3" name="MediaServiceImageTags">
    <vt:lpwstr/>
  </property>
  <property fmtid="{D5CDD505-2E9C-101B-9397-08002B2CF9AE}" pid="4" name="Order">
    <vt:lpwstr>45700.0000000000</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ies>
</file>